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sldIdLst>
    <p:sldId id="263" r:id="rId3"/>
  </p:sldIdLst>
  <p:sldSz cx="15119350" cy="8640763"/>
  <p:notesSz cx="6858000" cy="9144000"/>
  <p:defaultTextStyle>
    <a:defPPr>
      <a:defRPr lang="en-US"/>
    </a:defPPr>
    <a:lvl1pPr algn="l" defTabSz="1155948" rtl="0" eaLnBrk="0" fontAlgn="base" hangingPunct="0">
      <a:spcBef>
        <a:spcPct val="0"/>
      </a:spcBef>
      <a:spcAft>
        <a:spcPct val="0"/>
      </a:spcAft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77974" indent="-54526" algn="l" defTabSz="1155948" rtl="0" eaLnBrk="0" fontAlgn="base" hangingPunct="0">
      <a:spcBef>
        <a:spcPct val="0"/>
      </a:spcBef>
      <a:spcAft>
        <a:spcPct val="0"/>
      </a:spcAft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155948" indent="-109052" algn="l" defTabSz="1155948" rtl="0" eaLnBrk="0" fontAlgn="base" hangingPunct="0">
      <a:spcBef>
        <a:spcPct val="0"/>
      </a:spcBef>
      <a:spcAft>
        <a:spcPct val="0"/>
      </a:spcAft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735741" indent="-165396" algn="l" defTabSz="1155948" rtl="0" eaLnBrk="0" fontAlgn="base" hangingPunct="0">
      <a:spcBef>
        <a:spcPct val="0"/>
      </a:spcBef>
      <a:spcAft>
        <a:spcPct val="0"/>
      </a:spcAft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313715" indent="-219922" algn="l" defTabSz="1155948" rtl="0" eaLnBrk="0" fontAlgn="base" hangingPunct="0">
      <a:spcBef>
        <a:spcPct val="0"/>
      </a:spcBef>
      <a:spcAft>
        <a:spcPct val="0"/>
      </a:spcAft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617241" algn="l" defTabSz="1046897" rtl="0" eaLnBrk="1" latinLnBrk="0" hangingPunct="1"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3140690" algn="l" defTabSz="1046897" rtl="0" eaLnBrk="1" latinLnBrk="0" hangingPunct="1"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664138" algn="l" defTabSz="1046897" rtl="0" eaLnBrk="1" latinLnBrk="0" hangingPunct="1"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4187586" algn="l" defTabSz="1046897" rtl="0" eaLnBrk="1" latinLnBrk="0" hangingPunct="1">
      <a:defRPr sz="2175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041"/>
    <a:srgbClr val="028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5" autoAdjust="0"/>
    <p:restoredTop sz="94692"/>
  </p:normalViewPr>
  <p:slideViewPr>
    <p:cSldViewPr snapToGrid="0">
      <p:cViewPr varScale="1">
        <p:scale>
          <a:sx n="50" d="100"/>
          <a:sy n="50" d="100"/>
        </p:scale>
        <p:origin x="596" y="5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CF6282-7FE1-224D-B362-A903A5458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1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B5B32-54D8-0A4B-BE77-C6C4512A91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1118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0F3239-79EA-B541-B6A1-E3A55744BE30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01D152-C8F7-964F-9BBC-7B47184587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DEEB55-863B-634F-87E6-0A9E7DF97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CE27A-E6DD-5443-ADD8-1F606A3562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11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DAEA9-948F-B340-B49D-E3AAB586B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1118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B00667-01F5-E74B-B81B-D307CA204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155948" rtl="0" fontAlgn="base">
      <a:spcBef>
        <a:spcPct val="30000"/>
      </a:spcBef>
      <a:spcAft>
        <a:spcPct val="0"/>
      </a:spcAft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577974" algn="l" defTabSz="1155948" rtl="0" fontAlgn="base">
      <a:spcBef>
        <a:spcPct val="30000"/>
      </a:spcBef>
      <a:spcAft>
        <a:spcPct val="0"/>
      </a:spcAft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1155948" algn="l" defTabSz="1155948" rtl="0" fontAlgn="base">
      <a:spcBef>
        <a:spcPct val="30000"/>
      </a:spcBef>
      <a:spcAft>
        <a:spcPct val="0"/>
      </a:spcAft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735741" algn="l" defTabSz="1155948" rtl="0" fontAlgn="base">
      <a:spcBef>
        <a:spcPct val="30000"/>
      </a:spcBef>
      <a:spcAft>
        <a:spcPct val="0"/>
      </a:spcAft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2313715" algn="l" defTabSz="1155948" rtl="0" fontAlgn="base">
      <a:spcBef>
        <a:spcPct val="30000"/>
      </a:spcBef>
      <a:spcAft>
        <a:spcPct val="0"/>
      </a:spcAft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2894074" algn="l" defTabSz="1157629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6pPr>
    <a:lvl7pPr marL="3472887" algn="l" defTabSz="1157629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7pPr>
    <a:lvl8pPr marL="4051703" algn="l" defTabSz="1157629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8pPr>
    <a:lvl9pPr marL="4630517" algn="l" defTabSz="1157629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414125"/>
            <a:ext cx="11339512" cy="3008266"/>
          </a:xfrm>
        </p:spPr>
        <p:txBody>
          <a:bodyPr anchor="b"/>
          <a:lstStyle>
            <a:lvl1pPr algn="ctr">
              <a:defRPr sz="61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538402"/>
            <a:ext cx="11339512" cy="2086185"/>
          </a:xfrm>
        </p:spPr>
        <p:txBody>
          <a:bodyPr/>
          <a:lstStyle>
            <a:lvl1pPr marL="0" indent="0" algn="ctr">
              <a:buNone/>
              <a:defRPr sz="2441"/>
            </a:lvl1pPr>
            <a:lvl2pPr marL="464959" indent="0" algn="ctr">
              <a:buNone/>
              <a:defRPr sz="2034"/>
            </a:lvl2pPr>
            <a:lvl3pPr marL="929918" indent="0" algn="ctr">
              <a:buNone/>
              <a:defRPr sz="1830"/>
            </a:lvl3pPr>
            <a:lvl4pPr marL="1394875" indent="0" algn="ctr">
              <a:buNone/>
              <a:defRPr sz="1627"/>
            </a:lvl4pPr>
            <a:lvl5pPr marL="1859834" indent="0" algn="ctr">
              <a:buNone/>
              <a:defRPr sz="1627"/>
            </a:lvl5pPr>
            <a:lvl6pPr marL="2324792" indent="0" algn="ctr">
              <a:buNone/>
              <a:defRPr sz="1627"/>
            </a:lvl6pPr>
            <a:lvl7pPr marL="2789753" indent="0" algn="ctr">
              <a:buNone/>
              <a:defRPr sz="1627"/>
            </a:lvl7pPr>
            <a:lvl8pPr marL="3254711" indent="0" algn="ctr">
              <a:buNone/>
              <a:defRPr sz="1627"/>
            </a:lvl8pPr>
            <a:lvl9pPr marL="3719668" indent="0" algn="ctr">
              <a:buNone/>
              <a:defRPr sz="162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15B1-291C-644C-B12F-8BEE8F72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3FB8-58F8-8347-84B0-E53B11E94FA6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882C-446D-C546-92A0-7981396B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0A7C-8199-174B-9CC2-794CF92E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736F-9392-F84C-974A-13B070AE1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73A2-81C3-D144-999D-61E60903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A4AA-9B58-F642-9511-0DDE45CD754D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76EBF-D24E-4D45-AA65-E27C43E0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20A99-CA2F-534E-AEC8-4AF1B974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3C0B-EC26-7147-BCDF-B6C30363D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7" y="460044"/>
            <a:ext cx="3260110" cy="7322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460044"/>
            <a:ext cx="9591338" cy="73226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671A-847E-5C4E-B8C6-0BEDED55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0F26-1889-D24D-92DE-FA0330A79646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6207D-7C5F-1F4A-A379-64EF15F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6659-3DA3-C244-A13B-8F957F20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CFE7-5CBE-194C-B58B-5FF424CF0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62B78-75D0-D54A-BED3-85FDDA9A4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45CC-7097-914D-A1FC-078BBD61B7EA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5A83-9462-6F44-AC58-E5FC4EB9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550C-4B8C-EC4C-9328-66870002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FE7C-084D-5C43-AF52-8239A7A4F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4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3" y="2154195"/>
            <a:ext cx="13040440" cy="3594317"/>
          </a:xfrm>
        </p:spPr>
        <p:txBody>
          <a:bodyPr anchor="b"/>
          <a:lstStyle>
            <a:lvl1pPr>
              <a:defRPr sz="61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3" y="5782515"/>
            <a:ext cx="13040440" cy="1890166"/>
          </a:xfrm>
        </p:spPr>
        <p:txBody>
          <a:bodyPr/>
          <a:lstStyle>
            <a:lvl1pPr marL="0" indent="0">
              <a:buNone/>
              <a:defRPr sz="2441">
                <a:solidFill>
                  <a:schemeClr val="tx1">
                    <a:tint val="75000"/>
                  </a:schemeClr>
                </a:solidFill>
              </a:defRPr>
            </a:lvl1pPr>
            <a:lvl2pPr marL="464959" indent="0">
              <a:buNone/>
              <a:defRPr sz="2034">
                <a:solidFill>
                  <a:schemeClr val="tx1">
                    <a:tint val="75000"/>
                  </a:schemeClr>
                </a:solidFill>
              </a:defRPr>
            </a:lvl2pPr>
            <a:lvl3pPr marL="929918" indent="0">
              <a:buNone/>
              <a:defRPr sz="1830">
                <a:solidFill>
                  <a:schemeClr val="tx1">
                    <a:tint val="75000"/>
                  </a:schemeClr>
                </a:solidFill>
              </a:defRPr>
            </a:lvl3pPr>
            <a:lvl4pPr marL="1394875" indent="0">
              <a:buNone/>
              <a:defRPr sz="1627">
                <a:solidFill>
                  <a:schemeClr val="tx1">
                    <a:tint val="75000"/>
                  </a:schemeClr>
                </a:solidFill>
              </a:defRPr>
            </a:lvl4pPr>
            <a:lvl5pPr marL="1859834" indent="0">
              <a:buNone/>
              <a:defRPr sz="1627">
                <a:solidFill>
                  <a:schemeClr val="tx1">
                    <a:tint val="75000"/>
                  </a:schemeClr>
                </a:solidFill>
              </a:defRPr>
            </a:lvl5pPr>
            <a:lvl6pPr marL="2324792" indent="0">
              <a:buNone/>
              <a:defRPr sz="1627">
                <a:solidFill>
                  <a:schemeClr val="tx1">
                    <a:tint val="75000"/>
                  </a:schemeClr>
                </a:solidFill>
              </a:defRPr>
            </a:lvl6pPr>
            <a:lvl7pPr marL="2789753" indent="0">
              <a:buNone/>
              <a:defRPr sz="1627">
                <a:solidFill>
                  <a:schemeClr val="tx1">
                    <a:tint val="75000"/>
                  </a:schemeClr>
                </a:solidFill>
              </a:defRPr>
            </a:lvl7pPr>
            <a:lvl8pPr marL="3254711" indent="0">
              <a:buNone/>
              <a:defRPr sz="1627">
                <a:solidFill>
                  <a:schemeClr val="tx1">
                    <a:tint val="75000"/>
                  </a:schemeClr>
                </a:solidFill>
              </a:defRPr>
            </a:lvl8pPr>
            <a:lvl9pPr marL="3719668" indent="0">
              <a:buNone/>
              <a:defRPr sz="16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2473C-0E86-4B48-91D0-58A36E42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B0CF-161E-DB44-AEA5-857762426C5B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AB4F9-E425-9040-BF53-75AC6D97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07F3E-4581-0C49-988F-D2F539C4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C5ED-803A-8E46-B78C-B366CC6B4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9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300204"/>
            <a:ext cx="6425724" cy="5482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300204"/>
            <a:ext cx="6425724" cy="5482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8FC332-18F3-014C-A33B-770D3030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5C6B-4CD4-5A40-B1FB-63857FD0B927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5F7830-0017-7A4C-B200-F5E6CCB3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C8647-DAFB-ED4B-A5DE-AB206DC3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AFCE-3791-B14A-BE30-54B83923B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460043"/>
            <a:ext cx="13040440" cy="1670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30" y="2118189"/>
            <a:ext cx="6396193" cy="1038091"/>
          </a:xfrm>
        </p:spPr>
        <p:txBody>
          <a:bodyPr anchor="b"/>
          <a:lstStyle>
            <a:lvl1pPr marL="0" indent="0">
              <a:buNone/>
              <a:defRPr sz="2441" b="1"/>
            </a:lvl1pPr>
            <a:lvl2pPr marL="464959" indent="0">
              <a:buNone/>
              <a:defRPr sz="2034" b="1"/>
            </a:lvl2pPr>
            <a:lvl3pPr marL="929918" indent="0">
              <a:buNone/>
              <a:defRPr sz="1830" b="1"/>
            </a:lvl3pPr>
            <a:lvl4pPr marL="1394875" indent="0">
              <a:buNone/>
              <a:defRPr sz="1627" b="1"/>
            </a:lvl4pPr>
            <a:lvl5pPr marL="1859834" indent="0">
              <a:buNone/>
              <a:defRPr sz="1627" b="1"/>
            </a:lvl5pPr>
            <a:lvl6pPr marL="2324792" indent="0">
              <a:buNone/>
              <a:defRPr sz="1627" b="1"/>
            </a:lvl6pPr>
            <a:lvl7pPr marL="2789753" indent="0">
              <a:buNone/>
              <a:defRPr sz="1627" b="1"/>
            </a:lvl7pPr>
            <a:lvl8pPr marL="3254711" indent="0">
              <a:buNone/>
              <a:defRPr sz="1627" b="1"/>
            </a:lvl8pPr>
            <a:lvl9pPr marL="3719668" indent="0">
              <a:buNone/>
              <a:defRPr sz="16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30" y="3156279"/>
            <a:ext cx="6396193" cy="46424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118189"/>
            <a:ext cx="6427693" cy="1038091"/>
          </a:xfrm>
        </p:spPr>
        <p:txBody>
          <a:bodyPr anchor="b"/>
          <a:lstStyle>
            <a:lvl1pPr marL="0" indent="0">
              <a:buNone/>
              <a:defRPr sz="2441" b="1"/>
            </a:lvl1pPr>
            <a:lvl2pPr marL="464959" indent="0">
              <a:buNone/>
              <a:defRPr sz="2034" b="1"/>
            </a:lvl2pPr>
            <a:lvl3pPr marL="929918" indent="0">
              <a:buNone/>
              <a:defRPr sz="1830" b="1"/>
            </a:lvl3pPr>
            <a:lvl4pPr marL="1394875" indent="0">
              <a:buNone/>
              <a:defRPr sz="1627" b="1"/>
            </a:lvl4pPr>
            <a:lvl5pPr marL="1859834" indent="0">
              <a:buNone/>
              <a:defRPr sz="1627" b="1"/>
            </a:lvl5pPr>
            <a:lvl6pPr marL="2324792" indent="0">
              <a:buNone/>
              <a:defRPr sz="1627" b="1"/>
            </a:lvl6pPr>
            <a:lvl7pPr marL="2789753" indent="0">
              <a:buNone/>
              <a:defRPr sz="1627" b="1"/>
            </a:lvl7pPr>
            <a:lvl8pPr marL="3254711" indent="0">
              <a:buNone/>
              <a:defRPr sz="1627" b="1"/>
            </a:lvl8pPr>
            <a:lvl9pPr marL="3719668" indent="0">
              <a:buNone/>
              <a:defRPr sz="16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156279"/>
            <a:ext cx="6427693" cy="46424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E05BC1-9A01-9343-A5B4-8827C929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F0E0-C784-E142-A13D-02450DC83182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2A9685-3461-C548-899E-735EF779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7ED233-5282-3E45-90B0-18981363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D510-D30F-E949-8154-56446D3D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5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6F913C-DC41-CF46-8096-E78872A5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7BC9-CC80-444C-909F-8D7A0A03BF49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714EF3-4683-DA42-86F5-894A4F510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9CAD3B-25D1-654B-8900-508B6876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A18C-0DB2-004A-9D4B-6EF584C4C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C8DCB5-60B6-3D44-8A9A-85065DC4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21DD-CCDE-924D-A2B6-86AA2A5406A4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D7E1EA-29D5-9141-9A09-69FAA3C5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E68054-C133-A341-9FC4-9A259BCF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EAF3-6C3D-FC4F-B974-B88E9F844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0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30" y="576051"/>
            <a:ext cx="4876384" cy="2016178"/>
          </a:xfrm>
        </p:spPr>
        <p:txBody>
          <a:bodyPr anchor="b"/>
          <a:lstStyle>
            <a:lvl1pPr>
              <a:defRPr sz="32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4" y="1244115"/>
            <a:ext cx="7654171" cy="6140542"/>
          </a:xfrm>
        </p:spPr>
        <p:txBody>
          <a:bodyPr/>
          <a:lstStyle>
            <a:lvl1pPr>
              <a:defRPr sz="3254"/>
            </a:lvl1pPr>
            <a:lvl2pPr>
              <a:defRPr sz="2848"/>
            </a:lvl2pPr>
            <a:lvl3pPr>
              <a:defRPr sz="2441"/>
            </a:lvl3pPr>
            <a:lvl4pPr>
              <a:defRPr sz="2034"/>
            </a:lvl4pPr>
            <a:lvl5pPr>
              <a:defRPr sz="2034"/>
            </a:lvl5pPr>
            <a:lvl6pPr>
              <a:defRPr sz="2034"/>
            </a:lvl6pPr>
            <a:lvl7pPr>
              <a:defRPr sz="2034"/>
            </a:lvl7pPr>
            <a:lvl8pPr>
              <a:defRPr sz="2034"/>
            </a:lvl8pPr>
            <a:lvl9pPr>
              <a:defRPr sz="203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30" y="2592232"/>
            <a:ext cx="4876384" cy="4802424"/>
          </a:xfrm>
        </p:spPr>
        <p:txBody>
          <a:bodyPr/>
          <a:lstStyle>
            <a:lvl1pPr marL="0" indent="0">
              <a:buNone/>
              <a:defRPr sz="1627"/>
            </a:lvl1pPr>
            <a:lvl2pPr marL="464959" indent="0">
              <a:buNone/>
              <a:defRPr sz="1424"/>
            </a:lvl2pPr>
            <a:lvl3pPr marL="929918" indent="0">
              <a:buNone/>
              <a:defRPr sz="1221"/>
            </a:lvl3pPr>
            <a:lvl4pPr marL="1394875" indent="0">
              <a:buNone/>
              <a:defRPr sz="1017"/>
            </a:lvl4pPr>
            <a:lvl5pPr marL="1859834" indent="0">
              <a:buNone/>
              <a:defRPr sz="1017"/>
            </a:lvl5pPr>
            <a:lvl6pPr marL="2324792" indent="0">
              <a:buNone/>
              <a:defRPr sz="1017"/>
            </a:lvl6pPr>
            <a:lvl7pPr marL="2789753" indent="0">
              <a:buNone/>
              <a:defRPr sz="1017"/>
            </a:lvl7pPr>
            <a:lvl8pPr marL="3254711" indent="0">
              <a:buNone/>
              <a:defRPr sz="1017"/>
            </a:lvl8pPr>
            <a:lvl9pPr marL="3719668" indent="0">
              <a:buNone/>
              <a:defRPr sz="101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3764B6-BA65-7E41-ACC2-7E6240E2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A328-D9EE-AC44-8DA0-74638A3EF960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F98AEC-2B0A-6F4C-B276-1C95F006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5FAA1A-4210-B941-A44B-ED2F7F4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9B4E-C73C-944D-9C0A-2B57DC861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30" y="576051"/>
            <a:ext cx="4876384" cy="2016178"/>
          </a:xfrm>
        </p:spPr>
        <p:txBody>
          <a:bodyPr anchor="b"/>
          <a:lstStyle>
            <a:lvl1pPr>
              <a:defRPr sz="32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7694" y="1244115"/>
            <a:ext cx="7654171" cy="6140542"/>
          </a:xfrm>
        </p:spPr>
        <p:txBody>
          <a:bodyPr rtlCol="0">
            <a:normAutofit/>
          </a:bodyPr>
          <a:lstStyle>
            <a:lvl1pPr marL="0" indent="0">
              <a:buNone/>
              <a:defRPr sz="3254"/>
            </a:lvl1pPr>
            <a:lvl2pPr marL="464959" indent="0">
              <a:buNone/>
              <a:defRPr sz="2848"/>
            </a:lvl2pPr>
            <a:lvl3pPr marL="929918" indent="0">
              <a:buNone/>
              <a:defRPr sz="2441"/>
            </a:lvl3pPr>
            <a:lvl4pPr marL="1394875" indent="0">
              <a:buNone/>
              <a:defRPr sz="2034"/>
            </a:lvl4pPr>
            <a:lvl5pPr marL="1859834" indent="0">
              <a:buNone/>
              <a:defRPr sz="2034"/>
            </a:lvl5pPr>
            <a:lvl6pPr marL="2324792" indent="0">
              <a:buNone/>
              <a:defRPr sz="2034"/>
            </a:lvl6pPr>
            <a:lvl7pPr marL="2789753" indent="0">
              <a:buNone/>
              <a:defRPr sz="2034"/>
            </a:lvl7pPr>
            <a:lvl8pPr marL="3254711" indent="0">
              <a:buNone/>
              <a:defRPr sz="2034"/>
            </a:lvl8pPr>
            <a:lvl9pPr marL="3719668" indent="0">
              <a:buNone/>
              <a:defRPr sz="203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30" y="2592232"/>
            <a:ext cx="4876384" cy="4802424"/>
          </a:xfrm>
        </p:spPr>
        <p:txBody>
          <a:bodyPr/>
          <a:lstStyle>
            <a:lvl1pPr marL="0" indent="0">
              <a:buNone/>
              <a:defRPr sz="1627"/>
            </a:lvl1pPr>
            <a:lvl2pPr marL="464959" indent="0">
              <a:buNone/>
              <a:defRPr sz="1424"/>
            </a:lvl2pPr>
            <a:lvl3pPr marL="929918" indent="0">
              <a:buNone/>
              <a:defRPr sz="1221"/>
            </a:lvl3pPr>
            <a:lvl4pPr marL="1394875" indent="0">
              <a:buNone/>
              <a:defRPr sz="1017"/>
            </a:lvl4pPr>
            <a:lvl5pPr marL="1859834" indent="0">
              <a:buNone/>
              <a:defRPr sz="1017"/>
            </a:lvl5pPr>
            <a:lvl6pPr marL="2324792" indent="0">
              <a:buNone/>
              <a:defRPr sz="1017"/>
            </a:lvl6pPr>
            <a:lvl7pPr marL="2789753" indent="0">
              <a:buNone/>
              <a:defRPr sz="1017"/>
            </a:lvl7pPr>
            <a:lvl8pPr marL="3254711" indent="0">
              <a:buNone/>
              <a:defRPr sz="1017"/>
            </a:lvl8pPr>
            <a:lvl9pPr marL="3719668" indent="0">
              <a:buNone/>
              <a:defRPr sz="101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5C8D95-E478-9648-8E9E-1896BED4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F517-6A88-3645-AB90-06232F1A7638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F3A5A5-8AD2-DE4E-BB8E-69CE2977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544D1-0251-3C4B-924F-73E5B7D8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F04C-EFE4-E54E-8889-80F0BF5F2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182A74C-108A-954D-A802-A9A947630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9539" y="459563"/>
            <a:ext cx="13040274" cy="16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A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C3C648-1F90-5A40-B9A6-4C0CFBB7C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539" y="2299465"/>
            <a:ext cx="13040274" cy="54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A"/>
              <a:t>Edit Master text styles</a:t>
            </a:r>
          </a:p>
          <a:p>
            <a:pPr lvl="1"/>
            <a:r>
              <a:rPr lang="en-US" altLang="en-SA"/>
              <a:t>Second level</a:t>
            </a:r>
          </a:p>
          <a:p>
            <a:pPr lvl="2"/>
            <a:r>
              <a:rPr lang="en-US" altLang="en-SA"/>
              <a:t>Third level</a:t>
            </a:r>
          </a:p>
          <a:p>
            <a:pPr lvl="3"/>
            <a:r>
              <a:rPr lang="en-US" altLang="en-SA"/>
              <a:t>Fourth level</a:t>
            </a:r>
          </a:p>
          <a:p>
            <a:pPr lvl="4"/>
            <a:r>
              <a:rPr lang="en-US" altLang="en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417B6-412C-074C-8474-9E5B621BB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539" y="8009279"/>
            <a:ext cx="3402465" cy="45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28345" eaLnBrk="1" fontAlgn="auto" hangingPunct="1">
              <a:spcBef>
                <a:spcPts val="0"/>
              </a:spcBef>
              <a:spcAft>
                <a:spcPts val="0"/>
              </a:spcAft>
              <a:defRPr sz="122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EDAC52-85FD-484E-9F21-F111DC31C535}" type="datetimeFigureOut">
              <a:rPr lang="en-US"/>
              <a:pPr>
                <a:defRPr/>
              </a:pPr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468EE-60A4-4145-A057-0EC10884A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7826" y="8009279"/>
            <a:ext cx="5103698" cy="45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28345" eaLnBrk="1" fontAlgn="auto" hangingPunct="1">
              <a:spcBef>
                <a:spcPts val="0"/>
              </a:spcBef>
              <a:spcAft>
                <a:spcPts val="0"/>
              </a:spcAft>
              <a:defRPr sz="122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851F3-CA5B-E444-ACB4-3289BF3C1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7349" y="8009279"/>
            <a:ext cx="3402465" cy="45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28345" eaLnBrk="1" fontAlgn="auto" hangingPunct="1">
              <a:spcBef>
                <a:spcPts val="0"/>
              </a:spcBef>
              <a:spcAft>
                <a:spcPts val="0"/>
              </a:spcAft>
              <a:defRPr sz="122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D21A06-01A7-7944-B5A3-0B488C5AB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>
          <a:solidFill>
            <a:schemeClr val="tx1"/>
          </a:solidFill>
          <a:latin typeface="Calibri Light" panose="020F0302020204030204" pitchFamily="34" charset="0"/>
        </a:defRPr>
      </a:lvl2pPr>
      <a:lvl3pPr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>
          <a:solidFill>
            <a:schemeClr val="tx1"/>
          </a:solidFill>
          <a:latin typeface="Calibri Light" panose="020F0302020204030204" pitchFamily="34" charset="0"/>
        </a:defRPr>
      </a:lvl3pPr>
      <a:lvl4pPr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>
          <a:solidFill>
            <a:schemeClr val="tx1"/>
          </a:solidFill>
          <a:latin typeface="Calibri Light" panose="020F0302020204030204" pitchFamily="34" charset="0"/>
        </a:defRPr>
      </a:lvl4pPr>
      <a:lvl5pPr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>
          <a:solidFill>
            <a:schemeClr val="tx1"/>
          </a:solidFill>
          <a:latin typeface="Calibri Light" panose="020F0302020204030204" pitchFamily="34" charset="0"/>
        </a:defRPr>
      </a:lvl5pPr>
      <a:lvl6pPr marL="464989"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>
          <a:solidFill>
            <a:schemeClr val="tx1"/>
          </a:solidFill>
          <a:latin typeface="Calibri Light" panose="020F0302020204030204" pitchFamily="34" charset="0"/>
        </a:defRPr>
      </a:lvl6pPr>
      <a:lvl7pPr marL="929980"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>
          <a:solidFill>
            <a:schemeClr val="tx1"/>
          </a:solidFill>
          <a:latin typeface="Calibri Light" panose="020F0302020204030204" pitchFamily="34" charset="0"/>
        </a:defRPr>
      </a:lvl7pPr>
      <a:lvl8pPr marL="1394969"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>
          <a:solidFill>
            <a:schemeClr val="tx1"/>
          </a:solidFill>
          <a:latin typeface="Calibri Light" panose="020F0302020204030204" pitchFamily="34" charset="0"/>
        </a:defRPr>
      </a:lvl8pPr>
      <a:lvl9pPr marL="1859958" algn="l" defTabSz="928365" rtl="0" fontAlgn="base">
        <a:lnSpc>
          <a:spcPct val="90000"/>
        </a:lnSpc>
        <a:spcBef>
          <a:spcPct val="0"/>
        </a:spcBef>
        <a:spcAft>
          <a:spcPct val="0"/>
        </a:spcAft>
        <a:defRPr sz="4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30881" indent="-230881" algn="l" defTabSz="928365" rtl="0" fontAlgn="base">
        <a:lnSpc>
          <a:spcPct val="90000"/>
        </a:lnSpc>
        <a:spcBef>
          <a:spcPts val="1017"/>
        </a:spcBef>
        <a:spcAft>
          <a:spcPct val="0"/>
        </a:spcAft>
        <a:buFont typeface="Arial" panose="020B0604020202020204" pitchFamily="34" charset="0"/>
        <a:buChar char="•"/>
        <a:defRPr sz="2848" kern="1200">
          <a:solidFill>
            <a:schemeClr val="tx1"/>
          </a:solidFill>
          <a:latin typeface="+mn-lt"/>
          <a:ea typeface="+mn-ea"/>
          <a:cs typeface="+mn-cs"/>
        </a:defRPr>
      </a:lvl1pPr>
      <a:lvl2pPr marL="695870" indent="-230881" algn="l" defTabSz="928365" rtl="0" fontAlgn="base">
        <a:lnSpc>
          <a:spcPct val="90000"/>
        </a:lnSpc>
        <a:spcBef>
          <a:spcPts val="509"/>
        </a:spcBef>
        <a:spcAft>
          <a:spcPct val="0"/>
        </a:spcAft>
        <a:buFont typeface="Arial" panose="020B0604020202020204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2pPr>
      <a:lvl3pPr marL="1160860" indent="-230881" algn="l" defTabSz="928365" rtl="0" fontAlgn="base">
        <a:lnSpc>
          <a:spcPct val="90000"/>
        </a:lnSpc>
        <a:spcBef>
          <a:spcPts val="509"/>
        </a:spcBef>
        <a:spcAft>
          <a:spcPct val="0"/>
        </a:spcAft>
        <a:buFont typeface="Arial" panose="020B0604020202020204" pitchFamily="34" charset="0"/>
        <a:buChar char="•"/>
        <a:defRPr sz="2034" kern="1200">
          <a:solidFill>
            <a:schemeClr val="tx1"/>
          </a:solidFill>
          <a:latin typeface="+mn-lt"/>
          <a:ea typeface="+mn-ea"/>
          <a:cs typeface="+mn-cs"/>
        </a:defRPr>
      </a:lvl3pPr>
      <a:lvl4pPr marL="1625850" indent="-230881" algn="l" defTabSz="928365" rtl="0" fontAlgn="base">
        <a:lnSpc>
          <a:spcPct val="90000"/>
        </a:lnSpc>
        <a:spcBef>
          <a:spcPts val="50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90839" indent="-230881" algn="l" defTabSz="928365" rtl="0" fontAlgn="base">
        <a:lnSpc>
          <a:spcPct val="90000"/>
        </a:lnSpc>
        <a:spcBef>
          <a:spcPts val="50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57272" indent="-232480" algn="l" defTabSz="92991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0" kern="1200">
          <a:solidFill>
            <a:schemeClr val="tx1"/>
          </a:solidFill>
          <a:latin typeface="+mn-lt"/>
          <a:ea typeface="+mn-ea"/>
          <a:cs typeface="+mn-cs"/>
        </a:defRPr>
      </a:lvl6pPr>
      <a:lvl7pPr marL="3022231" indent="-232480" algn="l" defTabSz="92991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0" kern="1200">
          <a:solidFill>
            <a:schemeClr val="tx1"/>
          </a:solidFill>
          <a:latin typeface="+mn-lt"/>
          <a:ea typeface="+mn-ea"/>
          <a:cs typeface="+mn-cs"/>
        </a:defRPr>
      </a:lvl7pPr>
      <a:lvl8pPr marL="3487190" indent="-232480" algn="l" defTabSz="92991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0" kern="1200">
          <a:solidFill>
            <a:schemeClr val="tx1"/>
          </a:solidFill>
          <a:latin typeface="+mn-lt"/>
          <a:ea typeface="+mn-ea"/>
          <a:cs typeface="+mn-cs"/>
        </a:defRPr>
      </a:lvl8pPr>
      <a:lvl9pPr marL="3952149" indent="-232480" algn="l" defTabSz="929918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1pPr>
      <a:lvl2pPr marL="464959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2pPr>
      <a:lvl3pPr marL="929918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3pPr>
      <a:lvl4pPr marL="1394875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4pPr>
      <a:lvl5pPr marL="1859834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5pPr>
      <a:lvl6pPr marL="2324792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6pPr>
      <a:lvl7pPr marL="2789753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7pPr>
      <a:lvl8pPr marL="3254711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8pPr>
      <a:lvl9pPr marL="3719668" algn="l" defTabSz="929918" rtl="0" eaLnBrk="1" latinLnBrk="0" hangingPunct="1">
        <a:defRPr sz="18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2CC580-2AC1-B14C-9288-90D28C61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r="788"/>
          <a:stretch/>
        </p:blipFill>
        <p:spPr>
          <a:xfrm>
            <a:off x="1" y="0"/>
            <a:ext cx="15119350" cy="8640763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8E9290D-9D9B-4E68-98F5-F5EB35058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00" y="2632852"/>
            <a:ext cx="3382745" cy="3289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29572A-57EB-4049-A922-986F901D9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69500" y="6365081"/>
            <a:ext cx="3632200" cy="110271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NAME</a:t>
            </a:r>
          </a:p>
          <a:p>
            <a:pPr algn="ctr"/>
            <a:r>
              <a:rPr lang="en-US" sz="3000" i="1" dirty="0">
                <a:solidFill>
                  <a:schemeClr val="bg1"/>
                </a:solidFill>
                <a:latin typeface="Helvetica" pitchFamily="2" charset="0"/>
              </a:rPr>
              <a:t>Institute, Country</a:t>
            </a:r>
            <a:endParaRPr lang="en-SA" sz="3000" i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nonbusiness" value=""/>
</sisl>
</file>

<file path=customXml/itemProps1.xml><?xml version="1.0" encoding="utf-8"?>
<ds:datastoreItem xmlns:ds="http://schemas.openxmlformats.org/officeDocument/2006/customXml" ds:itemID="{B49B94CF-ED50-4C95-BACD-9C62D8BAB44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13206</TotalTime>
  <Words>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Estopin Quintao</dc:creator>
  <cp:lastModifiedBy>Afaque Shams</cp:lastModifiedBy>
  <cp:revision>70</cp:revision>
  <dcterms:created xsi:type="dcterms:W3CDTF">2023-07-31T11:20:58Z</dcterms:created>
  <dcterms:modified xsi:type="dcterms:W3CDTF">2023-10-14T11:32:13Z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f97ffaf9-9e15-4371-9359-9839b1da4ea4</vt:lpwstr>
  </property>
  <property fmtid="{D5CDD505-2E9C-101B-9397-08002B2CF9AE}" pid="3" name="bjClsUserRVM">
    <vt:lpwstr>[]</vt:lpwstr>
  </property>
  <property fmtid="{D5CDD505-2E9C-101B-9397-08002B2CF9AE}" pid="4" name="bjSaver">
    <vt:lpwstr>JfbP9UeNdoTJhTepLQ9QV5f2gbJtuDMl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6" name="bjDocumentLabelXML-0">
    <vt:lpwstr>ames.com/2008/01/sie/internal/label"&gt;&lt;element uid="id_classification_nonbusiness" value="" /&gt;&lt;/sisl&gt;</vt:lpwstr>
  </property>
  <property fmtid="{D5CDD505-2E9C-101B-9397-08002B2CF9AE}" pid="7" name="bjDocumentSecurityLabel">
    <vt:lpwstr>Public</vt:lpwstr>
  </property>
</Properties>
</file>