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33" r:id="rId2"/>
  </p:sldMasterIdLst>
  <p:notesMasterIdLst>
    <p:notesMasterId r:id="rId26"/>
  </p:notesMasterIdLst>
  <p:sldIdLst>
    <p:sldId id="3766" r:id="rId3"/>
    <p:sldId id="1936" r:id="rId4"/>
    <p:sldId id="3770" r:id="rId5"/>
    <p:sldId id="3771" r:id="rId6"/>
    <p:sldId id="3772" r:id="rId7"/>
    <p:sldId id="3773" r:id="rId8"/>
    <p:sldId id="3774" r:id="rId9"/>
    <p:sldId id="3775" r:id="rId10"/>
    <p:sldId id="3786" r:id="rId11"/>
    <p:sldId id="3776" r:id="rId12"/>
    <p:sldId id="3777" r:id="rId13"/>
    <p:sldId id="3787" r:id="rId14"/>
    <p:sldId id="3778" r:id="rId15"/>
    <p:sldId id="3782" r:id="rId16"/>
    <p:sldId id="3788" r:id="rId17"/>
    <p:sldId id="3779" r:id="rId18"/>
    <p:sldId id="3780" r:id="rId19"/>
    <p:sldId id="3781" r:id="rId20"/>
    <p:sldId id="3783" r:id="rId21"/>
    <p:sldId id="3784" r:id="rId22"/>
    <p:sldId id="3789" r:id="rId23"/>
    <p:sldId id="3785" r:id="rId24"/>
    <p:sldId id="376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clear Reactions" id="{E77BA0E8-27E2-4654-8BF3-982E76A5BB07}">
          <p14:sldIdLst>
            <p14:sldId id="3766"/>
            <p14:sldId id="1936"/>
            <p14:sldId id="3770"/>
            <p14:sldId id="3771"/>
            <p14:sldId id="3772"/>
            <p14:sldId id="3773"/>
            <p14:sldId id="3774"/>
            <p14:sldId id="3775"/>
            <p14:sldId id="3786"/>
            <p14:sldId id="3776"/>
            <p14:sldId id="3777"/>
            <p14:sldId id="3787"/>
            <p14:sldId id="3778"/>
            <p14:sldId id="3782"/>
            <p14:sldId id="3788"/>
            <p14:sldId id="3779"/>
            <p14:sldId id="3780"/>
            <p14:sldId id="3781"/>
            <p14:sldId id="3783"/>
            <p14:sldId id="3784"/>
            <p14:sldId id="3789"/>
            <p14:sldId id="3785"/>
            <p14:sldId id="37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3C4E8-434A-41FC-B12D-5C3FC269F8CB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F8B30DC6-C640-47C4-9CC2-03174C1CE28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Email</a:t>
          </a:r>
        </a:p>
      </dgm:t>
    </dgm:pt>
    <dgm:pt modelId="{AB00AD37-2D0B-4623-ADAA-399AA1D533E3}" type="parTrans" cxnId="{9F164EAF-15AC-4748-ACBA-E5AC3FCEAD27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1D3765C7-3A56-43BF-AE42-DDF08B7EE881}" type="sibTrans" cxnId="{9F164EAF-15AC-4748-ACBA-E5AC3FCEAD27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44F7C0BD-8799-4F58-9FBE-B845433FB17B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 err="1">
              <a:latin typeface="Tw Cen MT Condensed Extra Bold" panose="020B0803020202020204" pitchFamily="34" charset="0"/>
              <a:cs typeface="Times New Roman" panose="02020603050405020304" pitchFamily="18" charset="0"/>
            </a:rPr>
            <a:t>Linkedin</a:t>
          </a:r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 Profile</a:t>
          </a:r>
        </a:p>
      </dgm:t>
    </dgm:pt>
    <dgm:pt modelId="{397C3321-D13D-4F2C-9747-E9A642D9B3D9}" type="parTrans" cxnId="{7D6C7C2B-0156-4752-B948-BD04CD3EE5FB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5CA2BC8C-81EF-4FBF-A6CD-4F6451AB7A3E}" type="sibTrans" cxnId="{7D6C7C2B-0156-4752-B948-BD04CD3EE5FB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0B4DE68B-C1D1-4831-B846-B363D671E4A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Website</a:t>
          </a:r>
        </a:p>
      </dgm:t>
    </dgm:pt>
    <dgm:pt modelId="{DC0F8A25-A294-4578-A914-C441D3B65A7D}" type="parTrans" cxnId="{FDBBC5D9-1246-4DFD-92D3-E9CC76C36A08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12F17385-7185-4B70-B96E-9A33B1D7F7B2}" type="sibTrans" cxnId="{FDBBC5D9-1246-4DFD-92D3-E9CC76C36A08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36A22E96-AB8E-4655-B687-84772611E77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Phone</a:t>
          </a:r>
        </a:p>
      </dgm:t>
    </dgm:pt>
    <dgm:pt modelId="{FFE95C8F-DBF4-40E7-8551-1802BA677C48}" type="sibTrans" cxnId="{49913D02-EE81-4436-9CE0-30B09D9EB780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F8D2F4DA-66E9-4EA7-AC46-4D50B92D7EA2}" type="parTrans" cxnId="{49913D02-EE81-4436-9CE0-30B09D9EB780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E97B0056-416A-4674-9E37-B1DA7FF0665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Twitter</a:t>
          </a:r>
        </a:p>
      </dgm:t>
    </dgm:pt>
    <dgm:pt modelId="{379553CA-DF98-467E-8190-A182FD8AC996}" type="parTrans" cxnId="{D161B8FD-1486-4D32-AE45-B41114D4B8B6}">
      <dgm:prSet/>
      <dgm:spPr/>
      <dgm:t>
        <a:bodyPr/>
        <a:lstStyle/>
        <a:p>
          <a:endParaRPr lang="en-US"/>
        </a:p>
      </dgm:t>
    </dgm:pt>
    <dgm:pt modelId="{25968823-A99E-4466-A789-D57ECF60FECE}" type="sibTrans" cxnId="{D161B8FD-1486-4D32-AE45-B41114D4B8B6}">
      <dgm:prSet/>
      <dgm:spPr/>
      <dgm:t>
        <a:bodyPr/>
        <a:lstStyle/>
        <a:p>
          <a:endParaRPr lang="en-US"/>
        </a:p>
      </dgm:t>
    </dgm:pt>
    <dgm:pt modelId="{0D96B0EE-8450-4406-B3ED-6D2A5B337935}" type="pres">
      <dgm:prSet presAssocID="{B513C4E8-434A-41FC-B12D-5C3FC269F8CB}" presName="linearFlow" presStyleCnt="0">
        <dgm:presLayoutVars>
          <dgm:dir/>
          <dgm:resizeHandles val="exact"/>
        </dgm:presLayoutVars>
      </dgm:prSet>
      <dgm:spPr/>
    </dgm:pt>
    <dgm:pt modelId="{45D99AC3-4A5F-4F3D-82A9-1B4FCFDD0DEB}" type="pres">
      <dgm:prSet presAssocID="{36A22E96-AB8E-4655-B687-84772611E770}" presName="composite" presStyleCnt="0"/>
      <dgm:spPr/>
    </dgm:pt>
    <dgm:pt modelId="{5CB9856A-B659-4BA8-A5C5-3A341699DFD2}" type="pres">
      <dgm:prSet presAssocID="{36A22E96-AB8E-4655-B687-84772611E770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44BFC445-7956-4AC8-AC26-2BFFE95AED4F}" type="pres">
      <dgm:prSet presAssocID="{36A22E96-AB8E-4655-B687-84772611E770}" presName="txShp" presStyleLbl="node1" presStyleIdx="0" presStyleCnt="5" custScaleX="82915">
        <dgm:presLayoutVars>
          <dgm:bulletEnabled val="1"/>
        </dgm:presLayoutVars>
      </dgm:prSet>
      <dgm:spPr/>
    </dgm:pt>
    <dgm:pt modelId="{D39677EF-200C-4EE1-9199-F8761BC70F5C}" type="pres">
      <dgm:prSet presAssocID="{FFE95C8F-DBF4-40E7-8551-1802BA677C48}" presName="spacing" presStyleCnt="0"/>
      <dgm:spPr/>
    </dgm:pt>
    <dgm:pt modelId="{51657625-EC61-477B-8230-109EDC704EB2}" type="pres">
      <dgm:prSet presAssocID="{F8B30DC6-C640-47C4-9CC2-03174C1CE286}" presName="composite" presStyleCnt="0"/>
      <dgm:spPr/>
    </dgm:pt>
    <dgm:pt modelId="{81069DFD-2973-4827-843D-E87BF0B836E2}" type="pres">
      <dgm:prSet presAssocID="{F8B30DC6-C640-47C4-9CC2-03174C1CE286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9CC7976D-2837-47C4-84FA-DBD3806182AA}" type="pres">
      <dgm:prSet presAssocID="{F8B30DC6-C640-47C4-9CC2-03174C1CE286}" presName="txShp" presStyleLbl="node1" presStyleIdx="1" presStyleCnt="5" custScaleX="82915">
        <dgm:presLayoutVars>
          <dgm:bulletEnabled val="1"/>
        </dgm:presLayoutVars>
      </dgm:prSet>
      <dgm:spPr/>
    </dgm:pt>
    <dgm:pt modelId="{62009D48-0D89-48A6-AEC5-8BC41E3F8BCF}" type="pres">
      <dgm:prSet presAssocID="{1D3765C7-3A56-43BF-AE42-DDF08B7EE881}" presName="spacing" presStyleCnt="0"/>
      <dgm:spPr/>
    </dgm:pt>
    <dgm:pt modelId="{414EA985-7727-4095-8410-11FB0F026B90}" type="pres">
      <dgm:prSet presAssocID="{44F7C0BD-8799-4F58-9FBE-B845433FB17B}" presName="composite" presStyleCnt="0"/>
      <dgm:spPr/>
    </dgm:pt>
    <dgm:pt modelId="{D5FBA047-D869-4B0D-B460-DECBF05DAD6A}" type="pres">
      <dgm:prSet presAssocID="{44F7C0BD-8799-4F58-9FBE-B845433FB17B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FFEDC1B-6567-47DF-8D7F-249C39F9AB0B}" type="pres">
      <dgm:prSet presAssocID="{44F7C0BD-8799-4F58-9FBE-B845433FB17B}" presName="txShp" presStyleLbl="node1" presStyleIdx="2" presStyleCnt="5" custScaleX="82915">
        <dgm:presLayoutVars>
          <dgm:bulletEnabled val="1"/>
        </dgm:presLayoutVars>
      </dgm:prSet>
      <dgm:spPr/>
    </dgm:pt>
    <dgm:pt modelId="{D17211AA-E06D-48AC-8D2E-24C6CE62B882}" type="pres">
      <dgm:prSet presAssocID="{5CA2BC8C-81EF-4FBF-A6CD-4F6451AB7A3E}" presName="spacing" presStyleCnt="0"/>
      <dgm:spPr/>
    </dgm:pt>
    <dgm:pt modelId="{DCDC3C7C-30A0-413C-B6A7-F274D397B253}" type="pres">
      <dgm:prSet presAssocID="{E97B0056-416A-4674-9E37-B1DA7FF06651}" presName="composite" presStyleCnt="0"/>
      <dgm:spPr/>
    </dgm:pt>
    <dgm:pt modelId="{75B528E9-0263-447A-A558-B4E723022736}" type="pres">
      <dgm:prSet presAssocID="{E97B0056-416A-4674-9E37-B1DA7FF06651}" presName="imgShp" presStyleLbl="fgImgPlac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D260DF-5755-4738-BAFE-651E07FC1770}" type="pres">
      <dgm:prSet presAssocID="{E97B0056-416A-4674-9E37-B1DA7FF06651}" presName="txShp" presStyleLbl="node1" presStyleIdx="3" presStyleCnt="5" custScaleX="82915">
        <dgm:presLayoutVars>
          <dgm:bulletEnabled val="1"/>
        </dgm:presLayoutVars>
      </dgm:prSet>
      <dgm:spPr/>
    </dgm:pt>
    <dgm:pt modelId="{0A34A181-A9E1-4984-8FB7-FF0F9F70F985}" type="pres">
      <dgm:prSet presAssocID="{25968823-A99E-4466-A789-D57ECF60FECE}" presName="spacing" presStyleCnt="0"/>
      <dgm:spPr/>
    </dgm:pt>
    <dgm:pt modelId="{AB359E2A-87C3-4178-9D0B-0C00F732A575}" type="pres">
      <dgm:prSet presAssocID="{0B4DE68B-C1D1-4831-B846-B363D671E4AE}" presName="composite" presStyleCnt="0"/>
      <dgm:spPr/>
    </dgm:pt>
    <dgm:pt modelId="{254EF7E0-EEA0-4EEC-9FED-FC71457F635D}" type="pres">
      <dgm:prSet presAssocID="{0B4DE68B-C1D1-4831-B846-B363D671E4AE}" presName="imgShp" presStyleLbl="fgImgPlac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296044ED-E5EB-40AA-9302-C0CBF833A99F}" type="pres">
      <dgm:prSet presAssocID="{0B4DE68B-C1D1-4831-B846-B363D671E4AE}" presName="txShp" presStyleLbl="node1" presStyleIdx="4" presStyleCnt="5" custScaleX="82915">
        <dgm:presLayoutVars>
          <dgm:bulletEnabled val="1"/>
        </dgm:presLayoutVars>
      </dgm:prSet>
      <dgm:spPr/>
    </dgm:pt>
  </dgm:ptLst>
  <dgm:cxnLst>
    <dgm:cxn modelId="{49913D02-EE81-4436-9CE0-30B09D9EB780}" srcId="{B513C4E8-434A-41FC-B12D-5C3FC269F8CB}" destId="{36A22E96-AB8E-4655-B687-84772611E770}" srcOrd="0" destOrd="0" parTransId="{F8D2F4DA-66E9-4EA7-AC46-4D50B92D7EA2}" sibTransId="{FFE95C8F-DBF4-40E7-8551-1802BA677C48}"/>
    <dgm:cxn modelId="{E5556A27-54F3-43A9-8F81-525C9217FD01}" type="presOf" srcId="{0B4DE68B-C1D1-4831-B846-B363D671E4AE}" destId="{296044ED-E5EB-40AA-9302-C0CBF833A99F}" srcOrd="0" destOrd="0" presId="urn:microsoft.com/office/officeart/2005/8/layout/vList3"/>
    <dgm:cxn modelId="{7D6C7C2B-0156-4752-B948-BD04CD3EE5FB}" srcId="{B513C4E8-434A-41FC-B12D-5C3FC269F8CB}" destId="{44F7C0BD-8799-4F58-9FBE-B845433FB17B}" srcOrd="2" destOrd="0" parTransId="{397C3321-D13D-4F2C-9747-E9A642D9B3D9}" sibTransId="{5CA2BC8C-81EF-4FBF-A6CD-4F6451AB7A3E}"/>
    <dgm:cxn modelId="{E0B9C73D-3D52-42C7-8B35-330F9A6D890F}" type="presOf" srcId="{44F7C0BD-8799-4F58-9FBE-B845433FB17B}" destId="{0FFEDC1B-6567-47DF-8D7F-249C39F9AB0B}" srcOrd="0" destOrd="0" presId="urn:microsoft.com/office/officeart/2005/8/layout/vList3"/>
    <dgm:cxn modelId="{C7EF7C47-B4A4-4AB0-B084-9A1E173BA27B}" type="presOf" srcId="{E97B0056-416A-4674-9E37-B1DA7FF06651}" destId="{97D260DF-5755-4738-BAFE-651E07FC1770}" srcOrd="0" destOrd="0" presId="urn:microsoft.com/office/officeart/2005/8/layout/vList3"/>
    <dgm:cxn modelId="{D441F881-6443-4770-A272-6179BB95B443}" type="presOf" srcId="{B513C4E8-434A-41FC-B12D-5C3FC269F8CB}" destId="{0D96B0EE-8450-4406-B3ED-6D2A5B337935}" srcOrd="0" destOrd="0" presId="urn:microsoft.com/office/officeart/2005/8/layout/vList3"/>
    <dgm:cxn modelId="{AC41428A-8CD9-4478-BBE4-9B41AC8FEC27}" type="presOf" srcId="{F8B30DC6-C640-47C4-9CC2-03174C1CE286}" destId="{9CC7976D-2837-47C4-84FA-DBD3806182AA}" srcOrd="0" destOrd="0" presId="urn:microsoft.com/office/officeart/2005/8/layout/vList3"/>
    <dgm:cxn modelId="{9F164EAF-15AC-4748-ACBA-E5AC3FCEAD27}" srcId="{B513C4E8-434A-41FC-B12D-5C3FC269F8CB}" destId="{F8B30DC6-C640-47C4-9CC2-03174C1CE286}" srcOrd="1" destOrd="0" parTransId="{AB00AD37-2D0B-4623-ADAA-399AA1D533E3}" sibTransId="{1D3765C7-3A56-43BF-AE42-DDF08B7EE881}"/>
    <dgm:cxn modelId="{E32B2CD2-0FC3-4189-BD5D-A5280A886DA0}" type="presOf" srcId="{36A22E96-AB8E-4655-B687-84772611E770}" destId="{44BFC445-7956-4AC8-AC26-2BFFE95AED4F}" srcOrd="0" destOrd="0" presId="urn:microsoft.com/office/officeart/2005/8/layout/vList3"/>
    <dgm:cxn modelId="{FDBBC5D9-1246-4DFD-92D3-E9CC76C36A08}" srcId="{B513C4E8-434A-41FC-B12D-5C3FC269F8CB}" destId="{0B4DE68B-C1D1-4831-B846-B363D671E4AE}" srcOrd="4" destOrd="0" parTransId="{DC0F8A25-A294-4578-A914-C441D3B65A7D}" sibTransId="{12F17385-7185-4B70-B96E-9A33B1D7F7B2}"/>
    <dgm:cxn modelId="{D161B8FD-1486-4D32-AE45-B41114D4B8B6}" srcId="{B513C4E8-434A-41FC-B12D-5C3FC269F8CB}" destId="{E97B0056-416A-4674-9E37-B1DA7FF06651}" srcOrd="3" destOrd="0" parTransId="{379553CA-DF98-467E-8190-A182FD8AC996}" sibTransId="{25968823-A99E-4466-A789-D57ECF60FECE}"/>
    <dgm:cxn modelId="{3D8B5436-0EAB-4161-9BD6-A3A418594163}" type="presParOf" srcId="{0D96B0EE-8450-4406-B3ED-6D2A5B337935}" destId="{45D99AC3-4A5F-4F3D-82A9-1B4FCFDD0DEB}" srcOrd="0" destOrd="0" presId="urn:microsoft.com/office/officeart/2005/8/layout/vList3"/>
    <dgm:cxn modelId="{783FD00B-F93B-4133-AAA7-73E5A37E6C19}" type="presParOf" srcId="{45D99AC3-4A5F-4F3D-82A9-1B4FCFDD0DEB}" destId="{5CB9856A-B659-4BA8-A5C5-3A341699DFD2}" srcOrd="0" destOrd="0" presId="urn:microsoft.com/office/officeart/2005/8/layout/vList3"/>
    <dgm:cxn modelId="{17732B39-69AD-43BD-8324-D2C27DBB5BBC}" type="presParOf" srcId="{45D99AC3-4A5F-4F3D-82A9-1B4FCFDD0DEB}" destId="{44BFC445-7956-4AC8-AC26-2BFFE95AED4F}" srcOrd="1" destOrd="0" presId="urn:microsoft.com/office/officeart/2005/8/layout/vList3"/>
    <dgm:cxn modelId="{F739714D-ED72-4BC0-B8AF-AFB01DF4F5D5}" type="presParOf" srcId="{0D96B0EE-8450-4406-B3ED-6D2A5B337935}" destId="{D39677EF-200C-4EE1-9199-F8761BC70F5C}" srcOrd="1" destOrd="0" presId="urn:microsoft.com/office/officeart/2005/8/layout/vList3"/>
    <dgm:cxn modelId="{1E97E643-871F-4EC2-9FBB-1B09E8AC41D7}" type="presParOf" srcId="{0D96B0EE-8450-4406-B3ED-6D2A5B337935}" destId="{51657625-EC61-477B-8230-109EDC704EB2}" srcOrd="2" destOrd="0" presId="urn:microsoft.com/office/officeart/2005/8/layout/vList3"/>
    <dgm:cxn modelId="{36BE6C42-EFDD-46F1-A4BA-7DCC363E6B96}" type="presParOf" srcId="{51657625-EC61-477B-8230-109EDC704EB2}" destId="{81069DFD-2973-4827-843D-E87BF0B836E2}" srcOrd="0" destOrd="0" presId="urn:microsoft.com/office/officeart/2005/8/layout/vList3"/>
    <dgm:cxn modelId="{D05E08BA-21DB-40CC-B789-9F156CB9DACB}" type="presParOf" srcId="{51657625-EC61-477B-8230-109EDC704EB2}" destId="{9CC7976D-2837-47C4-84FA-DBD3806182AA}" srcOrd="1" destOrd="0" presId="urn:microsoft.com/office/officeart/2005/8/layout/vList3"/>
    <dgm:cxn modelId="{508E732B-BFD7-4071-9F85-704DE2145550}" type="presParOf" srcId="{0D96B0EE-8450-4406-B3ED-6D2A5B337935}" destId="{62009D48-0D89-48A6-AEC5-8BC41E3F8BCF}" srcOrd="3" destOrd="0" presId="urn:microsoft.com/office/officeart/2005/8/layout/vList3"/>
    <dgm:cxn modelId="{E31A6C6A-F59D-442F-A8CC-18883D198BB0}" type="presParOf" srcId="{0D96B0EE-8450-4406-B3ED-6D2A5B337935}" destId="{414EA985-7727-4095-8410-11FB0F026B90}" srcOrd="4" destOrd="0" presId="urn:microsoft.com/office/officeart/2005/8/layout/vList3"/>
    <dgm:cxn modelId="{18D315FE-5DA9-4EB3-B337-4E3DE687D308}" type="presParOf" srcId="{414EA985-7727-4095-8410-11FB0F026B90}" destId="{D5FBA047-D869-4B0D-B460-DECBF05DAD6A}" srcOrd="0" destOrd="0" presId="urn:microsoft.com/office/officeart/2005/8/layout/vList3"/>
    <dgm:cxn modelId="{6F216490-2D50-4E95-8439-5A9ED70F1222}" type="presParOf" srcId="{414EA985-7727-4095-8410-11FB0F026B90}" destId="{0FFEDC1B-6567-47DF-8D7F-249C39F9AB0B}" srcOrd="1" destOrd="0" presId="urn:microsoft.com/office/officeart/2005/8/layout/vList3"/>
    <dgm:cxn modelId="{A36679ED-A7B0-47EE-B5AE-E3316A5826AA}" type="presParOf" srcId="{0D96B0EE-8450-4406-B3ED-6D2A5B337935}" destId="{D17211AA-E06D-48AC-8D2E-24C6CE62B882}" srcOrd="5" destOrd="0" presId="urn:microsoft.com/office/officeart/2005/8/layout/vList3"/>
    <dgm:cxn modelId="{59E60F80-86B8-4BC8-A64B-40C038A2C949}" type="presParOf" srcId="{0D96B0EE-8450-4406-B3ED-6D2A5B337935}" destId="{DCDC3C7C-30A0-413C-B6A7-F274D397B253}" srcOrd="6" destOrd="0" presId="urn:microsoft.com/office/officeart/2005/8/layout/vList3"/>
    <dgm:cxn modelId="{8DAE869A-B3B8-4152-AB4F-2B2688DDB558}" type="presParOf" srcId="{DCDC3C7C-30A0-413C-B6A7-F274D397B253}" destId="{75B528E9-0263-447A-A558-B4E723022736}" srcOrd="0" destOrd="0" presId="urn:microsoft.com/office/officeart/2005/8/layout/vList3"/>
    <dgm:cxn modelId="{603D4516-59A2-4190-833B-866B23E142A2}" type="presParOf" srcId="{DCDC3C7C-30A0-413C-B6A7-F274D397B253}" destId="{97D260DF-5755-4738-BAFE-651E07FC1770}" srcOrd="1" destOrd="0" presId="urn:microsoft.com/office/officeart/2005/8/layout/vList3"/>
    <dgm:cxn modelId="{AA3213C6-368E-4AB3-80C9-AF8F7C776E7B}" type="presParOf" srcId="{0D96B0EE-8450-4406-B3ED-6D2A5B337935}" destId="{0A34A181-A9E1-4984-8FB7-FF0F9F70F985}" srcOrd="7" destOrd="0" presId="urn:microsoft.com/office/officeart/2005/8/layout/vList3"/>
    <dgm:cxn modelId="{71FABE94-5BCE-4F5F-AE34-77D6A5BDF930}" type="presParOf" srcId="{0D96B0EE-8450-4406-B3ED-6D2A5B337935}" destId="{AB359E2A-87C3-4178-9D0B-0C00F732A575}" srcOrd="8" destOrd="0" presId="urn:microsoft.com/office/officeart/2005/8/layout/vList3"/>
    <dgm:cxn modelId="{FFDB9F6C-E199-41B0-A624-9941694D1875}" type="presParOf" srcId="{AB359E2A-87C3-4178-9D0B-0C00F732A575}" destId="{254EF7E0-EEA0-4EEC-9FED-FC71457F635D}" srcOrd="0" destOrd="0" presId="urn:microsoft.com/office/officeart/2005/8/layout/vList3"/>
    <dgm:cxn modelId="{26A14FC1-CD4D-4D9B-AB6E-0C773E003E71}" type="presParOf" srcId="{AB359E2A-87C3-4178-9D0B-0C00F732A575}" destId="{296044ED-E5EB-40AA-9302-C0CBF833A9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3C4E8-434A-41FC-B12D-5C3FC269F8CB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F8B30DC6-C640-47C4-9CC2-03174C1CE28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Email</a:t>
          </a:r>
        </a:p>
      </dgm:t>
    </dgm:pt>
    <dgm:pt modelId="{AB00AD37-2D0B-4623-ADAA-399AA1D533E3}" type="parTrans" cxnId="{9F164EAF-15AC-4748-ACBA-E5AC3FCEAD27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1D3765C7-3A56-43BF-AE42-DDF08B7EE881}" type="sibTrans" cxnId="{9F164EAF-15AC-4748-ACBA-E5AC3FCEAD27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44F7C0BD-8799-4F58-9FBE-B845433FB17B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 err="1">
              <a:latin typeface="Tw Cen MT Condensed Extra Bold" panose="020B0803020202020204" pitchFamily="34" charset="0"/>
              <a:cs typeface="Times New Roman" panose="02020603050405020304" pitchFamily="18" charset="0"/>
            </a:rPr>
            <a:t>Linkedin</a:t>
          </a:r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 Profile</a:t>
          </a:r>
        </a:p>
      </dgm:t>
    </dgm:pt>
    <dgm:pt modelId="{397C3321-D13D-4F2C-9747-E9A642D9B3D9}" type="parTrans" cxnId="{7D6C7C2B-0156-4752-B948-BD04CD3EE5FB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5CA2BC8C-81EF-4FBF-A6CD-4F6451AB7A3E}" type="sibTrans" cxnId="{7D6C7C2B-0156-4752-B948-BD04CD3EE5FB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0B4DE68B-C1D1-4831-B846-B363D671E4A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Website</a:t>
          </a:r>
        </a:p>
      </dgm:t>
    </dgm:pt>
    <dgm:pt modelId="{DC0F8A25-A294-4578-A914-C441D3B65A7D}" type="parTrans" cxnId="{FDBBC5D9-1246-4DFD-92D3-E9CC76C36A08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12F17385-7185-4B70-B96E-9A33B1D7F7B2}" type="sibTrans" cxnId="{FDBBC5D9-1246-4DFD-92D3-E9CC76C36A08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36A22E96-AB8E-4655-B687-84772611E77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Phone</a:t>
          </a:r>
        </a:p>
      </dgm:t>
    </dgm:pt>
    <dgm:pt modelId="{FFE95C8F-DBF4-40E7-8551-1802BA677C48}" type="sibTrans" cxnId="{49913D02-EE81-4436-9CE0-30B09D9EB780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F8D2F4DA-66E9-4EA7-AC46-4D50B92D7EA2}" type="parTrans" cxnId="{49913D02-EE81-4436-9CE0-30B09D9EB780}">
      <dgm:prSet/>
      <dgm:spPr/>
      <dgm:t>
        <a:bodyPr/>
        <a:lstStyle/>
        <a:p>
          <a:endParaRPr lang="en-US" sz="2400">
            <a:latin typeface="Tw Cen MT Condensed Extra Bold" panose="020B0803020202020204" pitchFamily="34" charset="0"/>
            <a:cs typeface="Times New Roman" panose="02020603050405020304" pitchFamily="18" charset="0"/>
          </a:endParaRPr>
        </a:p>
      </dgm:t>
    </dgm:pt>
    <dgm:pt modelId="{E97B0056-416A-4674-9E37-B1DA7FF0665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Twitter</a:t>
          </a:r>
        </a:p>
      </dgm:t>
    </dgm:pt>
    <dgm:pt modelId="{379553CA-DF98-467E-8190-A182FD8AC996}" type="parTrans" cxnId="{D161B8FD-1486-4D32-AE45-B41114D4B8B6}">
      <dgm:prSet/>
      <dgm:spPr/>
      <dgm:t>
        <a:bodyPr/>
        <a:lstStyle/>
        <a:p>
          <a:endParaRPr lang="en-US"/>
        </a:p>
      </dgm:t>
    </dgm:pt>
    <dgm:pt modelId="{25968823-A99E-4466-A789-D57ECF60FECE}" type="sibTrans" cxnId="{D161B8FD-1486-4D32-AE45-B41114D4B8B6}">
      <dgm:prSet/>
      <dgm:spPr/>
      <dgm:t>
        <a:bodyPr/>
        <a:lstStyle/>
        <a:p>
          <a:endParaRPr lang="en-US"/>
        </a:p>
      </dgm:t>
    </dgm:pt>
    <dgm:pt modelId="{DD8A7375-B60D-4054-B89F-4B8F8A89940A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Address</a:t>
          </a:r>
        </a:p>
      </dgm:t>
    </dgm:pt>
    <dgm:pt modelId="{A468E39C-7F7B-4F06-9559-CA81D7724B72}" type="parTrans" cxnId="{98A85301-787C-4AE5-9EC8-9B7B0DBB1466}">
      <dgm:prSet/>
      <dgm:spPr/>
      <dgm:t>
        <a:bodyPr/>
        <a:lstStyle/>
        <a:p>
          <a:endParaRPr lang="en-US"/>
        </a:p>
      </dgm:t>
    </dgm:pt>
    <dgm:pt modelId="{2B7AAAAA-8CAC-41E7-9F71-CE10804EA04B}" type="sibTrans" cxnId="{98A85301-787C-4AE5-9EC8-9B7B0DBB1466}">
      <dgm:prSet/>
      <dgm:spPr/>
      <dgm:t>
        <a:bodyPr/>
        <a:lstStyle/>
        <a:p>
          <a:endParaRPr lang="en-US"/>
        </a:p>
      </dgm:t>
    </dgm:pt>
    <dgm:pt modelId="{0D96B0EE-8450-4406-B3ED-6D2A5B337935}" type="pres">
      <dgm:prSet presAssocID="{B513C4E8-434A-41FC-B12D-5C3FC269F8CB}" presName="linearFlow" presStyleCnt="0">
        <dgm:presLayoutVars>
          <dgm:dir/>
          <dgm:resizeHandles val="exact"/>
        </dgm:presLayoutVars>
      </dgm:prSet>
      <dgm:spPr/>
    </dgm:pt>
    <dgm:pt modelId="{45D99AC3-4A5F-4F3D-82A9-1B4FCFDD0DEB}" type="pres">
      <dgm:prSet presAssocID="{36A22E96-AB8E-4655-B687-84772611E770}" presName="composite" presStyleCnt="0"/>
      <dgm:spPr/>
    </dgm:pt>
    <dgm:pt modelId="{5CB9856A-B659-4BA8-A5C5-3A341699DFD2}" type="pres">
      <dgm:prSet presAssocID="{36A22E96-AB8E-4655-B687-84772611E770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44BFC445-7956-4AC8-AC26-2BFFE95AED4F}" type="pres">
      <dgm:prSet presAssocID="{36A22E96-AB8E-4655-B687-84772611E770}" presName="txShp" presStyleLbl="node1" presStyleIdx="0" presStyleCnt="6" custScaleX="82915">
        <dgm:presLayoutVars>
          <dgm:bulletEnabled val="1"/>
        </dgm:presLayoutVars>
      </dgm:prSet>
      <dgm:spPr/>
    </dgm:pt>
    <dgm:pt modelId="{D39677EF-200C-4EE1-9199-F8761BC70F5C}" type="pres">
      <dgm:prSet presAssocID="{FFE95C8F-DBF4-40E7-8551-1802BA677C48}" presName="spacing" presStyleCnt="0"/>
      <dgm:spPr/>
    </dgm:pt>
    <dgm:pt modelId="{51657625-EC61-477B-8230-109EDC704EB2}" type="pres">
      <dgm:prSet presAssocID="{F8B30DC6-C640-47C4-9CC2-03174C1CE286}" presName="composite" presStyleCnt="0"/>
      <dgm:spPr/>
    </dgm:pt>
    <dgm:pt modelId="{81069DFD-2973-4827-843D-E87BF0B836E2}" type="pres">
      <dgm:prSet presAssocID="{F8B30DC6-C640-47C4-9CC2-03174C1CE286}" presName="imgShp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9CC7976D-2837-47C4-84FA-DBD3806182AA}" type="pres">
      <dgm:prSet presAssocID="{F8B30DC6-C640-47C4-9CC2-03174C1CE286}" presName="txShp" presStyleLbl="node1" presStyleIdx="1" presStyleCnt="6" custScaleX="82915">
        <dgm:presLayoutVars>
          <dgm:bulletEnabled val="1"/>
        </dgm:presLayoutVars>
      </dgm:prSet>
      <dgm:spPr/>
    </dgm:pt>
    <dgm:pt modelId="{62009D48-0D89-48A6-AEC5-8BC41E3F8BCF}" type="pres">
      <dgm:prSet presAssocID="{1D3765C7-3A56-43BF-AE42-DDF08B7EE881}" presName="spacing" presStyleCnt="0"/>
      <dgm:spPr/>
    </dgm:pt>
    <dgm:pt modelId="{414EA985-7727-4095-8410-11FB0F026B90}" type="pres">
      <dgm:prSet presAssocID="{44F7C0BD-8799-4F58-9FBE-B845433FB17B}" presName="composite" presStyleCnt="0"/>
      <dgm:spPr/>
    </dgm:pt>
    <dgm:pt modelId="{D5FBA047-D869-4B0D-B460-DECBF05DAD6A}" type="pres">
      <dgm:prSet presAssocID="{44F7C0BD-8799-4F58-9FBE-B845433FB17B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FFEDC1B-6567-47DF-8D7F-249C39F9AB0B}" type="pres">
      <dgm:prSet presAssocID="{44F7C0BD-8799-4F58-9FBE-B845433FB17B}" presName="txShp" presStyleLbl="node1" presStyleIdx="2" presStyleCnt="6" custScaleX="82915">
        <dgm:presLayoutVars>
          <dgm:bulletEnabled val="1"/>
        </dgm:presLayoutVars>
      </dgm:prSet>
      <dgm:spPr/>
    </dgm:pt>
    <dgm:pt modelId="{D17211AA-E06D-48AC-8D2E-24C6CE62B882}" type="pres">
      <dgm:prSet presAssocID="{5CA2BC8C-81EF-4FBF-A6CD-4F6451AB7A3E}" presName="spacing" presStyleCnt="0"/>
      <dgm:spPr/>
    </dgm:pt>
    <dgm:pt modelId="{DCDC3C7C-30A0-413C-B6A7-F274D397B253}" type="pres">
      <dgm:prSet presAssocID="{E97B0056-416A-4674-9E37-B1DA7FF06651}" presName="composite" presStyleCnt="0"/>
      <dgm:spPr/>
    </dgm:pt>
    <dgm:pt modelId="{75B528E9-0263-447A-A558-B4E723022736}" type="pres">
      <dgm:prSet presAssocID="{E97B0056-416A-4674-9E37-B1DA7FF06651}" presName="imgShp" presStyleLbl="fgImgPlace1" presStyleIdx="3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D260DF-5755-4738-BAFE-651E07FC1770}" type="pres">
      <dgm:prSet presAssocID="{E97B0056-416A-4674-9E37-B1DA7FF06651}" presName="txShp" presStyleLbl="node1" presStyleIdx="3" presStyleCnt="6" custScaleX="82915">
        <dgm:presLayoutVars>
          <dgm:bulletEnabled val="1"/>
        </dgm:presLayoutVars>
      </dgm:prSet>
      <dgm:spPr/>
    </dgm:pt>
    <dgm:pt modelId="{0A34A181-A9E1-4984-8FB7-FF0F9F70F985}" type="pres">
      <dgm:prSet presAssocID="{25968823-A99E-4466-A789-D57ECF60FECE}" presName="spacing" presStyleCnt="0"/>
      <dgm:spPr/>
    </dgm:pt>
    <dgm:pt modelId="{AB359E2A-87C3-4178-9D0B-0C00F732A575}" type="pres">
      <dgm:prSet presAssocID="{0B4DE68B-C1D1-4831-B846-B363D671E4AE}" presName="composite" presStyleCnt="0"/>
      <dgm:spPr/>
    </dgm:pt>
    <dgm:pt modelId="{254EF7E0-EEA0-4EEC-9FED-FC71457F635D}" type="pres">
      <dgm:prSet presAssocID="{0B4DE68B-C1D1-4831-B846-B363D671E4AE}" presName="imgShp" presStyleLbl="fgImgPlace1" presStyleIdx="4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296044ED-E5EB-40AA-9302-C0CBF833A99F}" type="pres">
      <dgm:prSet presAssocID="{0B4DE68B-C1D1-4831-B846-B363D671E4AE}" presName="txShp" presStyleLbl="node1" presStyleIdx="4" presStyleCnt="6" custScaleX="82915">
        <dgm:presLayoutVars>
          <dgm:bulletEnabled val="1"/>
        </dgm:presLayoutVars>
      </dgm:prSet>
      <dgm:spPr/>
    </dgm:pt>
    <dgm:pt modelId="{EB5833C1-D522-44D0-9901-B1F5936F085C}" type="pres">
      <dgm:prSet presAssocID="{12F17385-7185-4B70-B96E-9A33B1D7F7B2}" presName="spacing" presStyleCnt="0"/>
      <dgm:spPr/>
    </dgm:pt>
    <dgm:pt modelId="{1516E074-ABCE-40FB-B8D7-5CC8D8FDD42D}" type="pres">
      <dgm:prSet presAssocID="{DD8A7375-B60D-4054-B89F-4B8F8A89940A}" presName="composite" presStyleCnt="0"/>
      <dgm:spPr/>
    </dgm:pt>
    <dgm:pt modelId="{4A210406-959D-428F-8586-000F10CFFF21}" type="pres">
      <dgm:prSet presAssocID="{DD8A7375-B60D-4054-B89F-4B8F8A89940A}" presName="imgShp" presStyleLbl="fgImgPlace1" presStyleIdx="5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5E051EC5-4351-492C-9638-E952F2CDA6AD}" type="pres">
      <dgm:prSet presAssocID="{DD8A7375-B60D-4054-B89F-4B8F8A89940A}" presName="txShp" presStyleLbl="node1" presStyleIdx="5" presStyleCnt="6" custScaleX="82915">
        <dgm:presLayoutVars>
          <dgm:bulletEnabled val="1"/>
        </dgm:presLayoutVars>
      </dgm:prSet>
      <dgm:spPr/>
    </dgm:pt>
  </dgm:ptLst>
  <dgm:cxnLst>
    <dgm:cxn modelId="{98A85301-787C-4AE5-9EC8-9B7B0DBB1466}" srcId="{B513C4E8-434A-41FC-B12D-5C3FC269F8CB}" destId="{DD8A7375-B60D-4054-B89F-4B8F8A89940A}" srcOrd="5" destOrd="0" parTransId="{A468E39C-7F7B-4F06-9559-CA81D7724B72}" sibTransId="{2B7AAAAA-8CAC-41E7-9F71-CE10804EA04B}"/>
    <dgm:cxn modelId="{49913D02-EE81-4436-9CE0-30B09D9EB780}" srcId="{B513C4E8-434A-41FC-B12D-5C3FC269F8CB}" destId="{36A22E96-AB8E-4655-B687-84772611E770}" srcOrd="0" destOrd="0" parTransId="{F8D2F4DA-66E9-4EA7-AC46-4D50B92D7EA2}" sibTransId="{FFE95C8F-DBF4-40E7-8551-1802BA677C48}"/>
    <dgm:cxn modelId="{E5556A27-54F3-43A9-8F81-525C9217FD01}" type="presOf" srcId="{0B4DE68B-C1D1-4831-B846-B363D671E4AE}" destId="{296044ED-E5EB-40AA-9302-C0CBF833A99F}" srcOrd="0" destOrd="0" presId="urn:microsoft.com/office/officeart/2005/8/layout/vList3"/>
    <dgm:cxn modelId="{7D6C7C2B-0156-4752-B948-BD04CD3EE5FB}" srcId="{B513C4E8-434A-41FC-B12D-5C3FC269F8CB}" destId="{44F7C0BD-8799-4F58-9FBE-B845433FB17B}" srcOrd="2" destOrd="0" parTransId="{397C3321-D13D-4F2C-9747-E9A642D9B3D9}" sibTransId="{5CA2BC8C-81EF-4FBF-A6CD-4F6451AB7A3E}"/>
    <dgm:cxn modelId="{E0B9C73D-3D52-42C7-8B35-330F9A6D890F}" type="presOf" srcId="{44F7C0BD-8799-4F58-9FBE-B845433FB17B}" destId="{0FFEDC1B-6567-47DF-8D7F-249C39F9AB0B}" srcOrd="0" destOrd="0" presId="urn:microsoft.com/office/officeart/2005/8/layout/vList3"/>
    <dgm:cxn modelId="{A28E053E-F68B-4B8F-9FA2-E44A0426385B}" type="presOf" srcId="{DD8A7375-B60D-4054-B89F-4B8F8A89940A}" destId="{5E051EC5-4351-492C-9638-E952F2CDA6AD}" srcOrd="0" destOrd="0" presId="urn:microsoft.com/office/officeart/2005/8/layout/vList3"/>
    <dgm:cxn modelId="{C7EF7C47-B4A4-4AB0-B084-9A1E173BA27B}" type="presOf" srcId="{E97B0056-416A-4674-9E37-B1DA7FF06651}" destId="{97D260DF-5755-4738-BAFE-651E07FC1770}" srcOrd="0" destOrd="0" presId="urn:microsoft.com/office/officeart/2005/8/layout/vList3"/>
    <dgm:cxn modelId="{D441F881-6443-4770-A272-6179BB95B443}" type="presOf" srcId="{B513C4E8-434A-41FC-B12D-5C3FC269F8CB}" destId="{0D96B0EE-8450-4406-B3ED-6D2A5B337935}" srcOrd="0" destOrd="0" presId="urn:microsoft.com/office/officeart/2005/8/layout/vList3"/>
    <dgm:cxn modelId="{AC41428A-8CD9-4478-BBE4-9B41AC8FEC27}" type="presOf" srcId="{F8B30DC6-C640-47C4-9CC2-03174C1CE286}" destId="{9CC7976D-2837-47C4-84FA-DBD3806182AA}" srcOrd="0" destOrd="0" presId="urn:microsoft.com/office/officeart/2005/8/layout/vList3"/>
    <dgm:cxn modelId="{9F164EAF-15AC-4748-ACBA-E5AC3FCEAD27}" srcId="{B513C4E8-434A-41FC-B12D-5C3FC269F8CB}" destId="{F8B30DC6-C640-47C4-9CC2-03174C1CE286}" srcOrd="1" destOrd="0" parTransId="{AB00AD37-2D0B-4623-ADAA-399AA1D533E3}" sibTransId="{1D3765C7-3A56-43BF-AE42-DDF08B7EE881}"/>
    <dgm:cxn modelId="{E32B2CD2-0FC3-4189-BD5D-A5280A886DA0}" type="presOf" srcId="{36A22E96-AB8E-4655-B687-84772611E770}" destId="{44BFC445-7956-4AC8-AC26-2BFFE95AED4F}" srcOrd="0" destOrd="0" presId="urn:microsoft.com/office/officeart/2005/8/layout/vList3"/>
    <dgm:cxn modelId="{FDBBC5D9-1246-4DFD-92D3-E9CC76C36A08}" srcId="{B513C4E8-434A-41FC-B12D-5C3FC269F8CB}" destId="{0B4DE68B-C1D1-4831-B846-B363D671E4AE}" srcOrd="4" destOrd="0" parTransId="{DC0F8A25-A294-4578-A914-C441D3B65A7D}" sibTransId="{12F17385-7185-4B70-B96E-9A33B1D7F7B2}"/>
    <dgm:cxn modelId="{D161B8FD-1486-4D32-AE45-B41114D4B8B6}" srcId="{B513C4E8-434A-41FC-B12D-5C3FC269F8CB}" destId="{E97B0056-416A-4674-9E37-B1DA7FF06651}" srcOrd="3" destOrd="0" parTransId="{379553CA-DF98-467E-8190-A182FD8AC996}" sibTransId="{25968823-A99E-4466-A789-D57ECF60FECE}"/>
    <dgm:cxn modelId="{3D8B5436-0EAB-4161-9BD6-A3A418594163}" type="presParOf" srcId="{0D96B0EE-8450-4406-B3ED-6D2A5B337935}" destId="{45D99AC3-4A5F-4F3D-82A9-1B4FCFDD0DEB}" srcOrd="0" destOrd="0" presId="urn:microsoft.com/office/officeart/2005/8/layout/vList3"/>
    <dgm:cxn modelId="{783FD00B-F93B-4133-AAA7-73E5A37E6C19}" type="presParOf" srcId="{45D99AC3-4A5F-4F3D-82A9-1B4FCFDD0DEB}" destId="{5CB9856A-B659-4BA8-A5C5-3A341699DFD2}" srcOrd="0" destOrd="0" presId="urn:microsoft.com/office/officeart/2005/8/layout/vList3"/>
    <dgm:cxn modelId="{17732B39-69AD-43BD-8324-D2C27DBB5BBC}" type="presParOf" srcId="{45D99AC3-4A5F-4F3D-82A9-1B4FCFDD0DEB}" destId="{44BFC445-7956-4AC8-AC26-2BFFE95AED4F}" srcOrd="1" destOrd="0" presId="urn:microsoft.com/office/officeart/2005/8/layout/vList3"/>
    <dgm:cxn modelId="{F739714D-ED72-4BC0-B8AF-AFB01DF4F5D5}" type="presParOf" srcId="{0D96B0EE-8450-4406-B3ED-6D2A5B337935}" destId="{D39677EF-200C-4EE1-9199-F8761BC70F5C}" srcOrd="1" destOrd="0" presId="urn:microsoft.com/office/officeart/2005/8/layout/vList3"/>
    <dgm:cxn modelId="{1E97E643-871F-4EC2-9FBB-1B09E8AC41D7}" type="presParOf" srcId="{0D96B0EE-8450-4406-B3ED-6D2A5B337935}" destId="{51657625-EC61-477B-8230-109EDC704EB2}" srcOrd="2" destOrd="0" presId="urn:microsoft.com/office/officeart/2005/8/layout/vList3"/>
    <dgm:cxn modelId="{36BE6C42-EFDD-46F1-A4BA-7DCC363E6B96}" type="presParOf" srcId="{51657625-EC61-477B-8230-109EDC704EB2}" destId="{81069DFD-2973-4827-843D-E87BF0B836E2}" srcOrd="0" destOrd="0" presId="urn:microsoft.com/office/officeart/2005/8/layout/vList3"/>
    <dgm:cxn modelId="{D05E08BA-21DB-40CC-B789-9F156CB9DACB}" type="presParOf" srcId="{51657625-EC61-477B-8230-109EDC704EB2}" destId="{9CC7976D-2837-47C4-84FA-DBD3806182AA}" srcOrd="1" destOrd="0" presId="urn:microsoft.com/office/officeart/2005/8/layout/vList3"/>
    <dgm:cxn modelId="{508E732B-BFD7-4071-9F85-704DE2145550}" type="presParOf" srcId="{0D96B0EE-8450-4406-B3ED-6D2A5B337935}" destId="{62009D48-0D89-48A6-AEC5-8BC41E3F8BCF}" srcOrd="3" destOrd="0" presId="urn:microsoft.com/office/officeart/2005/8/layout/vList3"/>
    <dgm:cxn modelId="{E31A6C6A-F59D-442F-A8CC-18883D198BB0}" type="presParOf" srcId="{0D96B0EE-8450-4406-B3ED-6D2A5B337935}" destId="{414EA985-7727-4095-8410-11FB0F026B90}" srcOrd="4" destOrd="0" presId="urn:microsoft.com/office/officeart/2005/8/layout/vList3"/>
    <dgm:cxn modelId="{18D315FE-5DA9-4EB3-B337-4E3DE687D308}" type="presParOf" srcId="{414EA985-7727-4095-8410-11FB0F026B90}" destId="{D5FBA047-D869-4B0D-B460-DECBF05DAD6A}" srcOrd="0" destOrd="0" presId="urn:microsoft.com/office/officeart/2005/8/layout/vList3"/>
    <dgm:cxn modelId="{6F216490-2D50-4E95-8439-5A9ED70F1222}" type="presParOf" srcId="{414EA985-7727-4095-8410-11FB0F026B90}" destId="{0FFEDC1B-6567-47DF-8D7F-249C39F9AB0B}" srcOrd="1" destOrd="0" presId="urn:microsoft.com/office/officeart/2005/8/layout/vList3"/>
    <dgm:cxn modelId="{A36679ED-A7B0-47EE-B5AE-E3316A5826AA}" type="presParOf" srcId="{0D96B0EE-8450-4406-B3ED-6D2A5B337935}" destId="{D17211AA-E06D-48AC-8D2E-24C6CE62B882}" srcOrd="5" destOrd="0" presId="urn:microsoft.com/office/officeart/2005/8/layout/vList3"/>
    <dgm:cxn modelId="{59E60F80-86B8-4BC8-A64B-40C038A2C949}" type="presParOf" srcId="{0D96B0EE-8450-4406-B3ED-6D2A5B337935}" destId="{DCDC3C7C-30A0-413C-B6A7-F274D397B253}" srcOrd="6" destOrd="0" presId="urn:microsoft.com/office/officeart/2005/8/layout/vList3"/>
    <dgm:cxn modelId="{8DAE869A-B3B8-4152-AB4F-2B2688DDB558}" type="presParOf" srcId="{DCDC3C7C-30A0-413C-B6A7-F274D397B253}" destId="{75B528E9-0263-447A-A558-B4E723022736}" srcOrd="0" destOrd="0" presId="urn:microsoft.com/office/officeart/2005/8/layout/vList3"/>
    <dgm:cxn modelId="{603D4516-59A2-4190-833B-866B23E142A2}" type="presParOf" srcId="{DCDC3C7C-30A0-413C-B6A7-F274D397B253}" destId="{97D260DF-5755-4738-BAFE-651E07FC1770}" srcOrd="1" destOrd="0" presId="urn:microsoft.com/office/officeart/2005/8/layout/vList3"/>
    <dgm:cxn modelId="{AA3213C6-368E-4AB3-80C9-AF8F7C776E7B}" type="presParOf" srcId="{0D96B0EE-8450-4406-B3ED-6D2A5B337935}" destId="{0A34A181-A9E1-4984-8FB7-FF0F9F70F985}" srcOrd="7" destOrd="0" presId="urn:microsoft.com/office/officeart/2005/8/layout/vList3"/>
    <dgm:cxn modelId="{71FABE94-5BCE-4F5F-AE34-77D6A5BDF930}" type="presParOf" srcId="{0D96B0EE-8450-4406-B3ED-6D2A5B337935}" destId="{AB359E2A-87C3-4178-9D0B-0C00F732A575}" srcOrd="8" destOrd="0" presId="urn:microsoft.com/office/officeart/2005/8/layout/vList3"/>
    <dgm:cxn modelId="{FFDB9F6C-E199-41B0-A624-9941694D1875}" type="presParOf" srcId="{AB359E2A-87C3-4178-9D0B-0C00F732A575}" destId="{254EF7E0-EEA0-4EEC-9FED-FC71457F635D}" srcOrd="0" destOrd="0" presId="urn:microsoft.com/office/officeart/2005/8/layout/vList3"/>
    <dgm:cxn modelId="{26A14FC1-CD4D-4D9B-AB6E-0C773E003E71}" type="presParOf" srcId="{AB359E2A-87C3-4178-9D0B-0C00F732A575}" destId="{296044ED-E5EB-40AA-9302-C0CBF833A99F}" srcOrd="1" destOrd="0" presId="urn:microsoft.com/office/officeart/2005/8/layout/vList3"/>
    <dgm:cxn modelId="{B98DB2FA-DFCC-4B53-AB66-FF767FC6868E}" type="presParOf" srcId="{0D96B0EE-8450-4406-B3ED-6D2A5B337935}" destId="{EB5833C1-D522-44D0-9901-B1F5936F085C}" srcOrd="9" destOrd="0" presId="urn:microsoft.com/office/officeart/2005/8/layout/vList3"/>
    <dgm:cxn modelId="{67B2EF79-0355-41BF-BAD1-C924EFDC017D}" type="presParOf" srcId="{0D96B0EE-8450-4406-B3ED-6D2A5B337935}" destId="{1516E074-ABCE-40FB-B8D7-5CC8D8FDD42D}" srcOrd="10" destOrd="0" presId="urn:microsoft.com/office/officeart/2005/8/layout/vList3"/>
    <dgm:cxn modelId="{70B9DE8B-9E19-415A-A68B-FA937A2B9F32}" type="presParOf" srcId="{1516E074-ABCE-40FB-B8D7-5CC8D8FDD42D}" destId="{4A210406-959D-428F-8586-000F10CFFF21}" srcOrd="0" destOrd="0" presId="urn:microsoft.com/office/officeart/2005/8/layout/vList3"/>
    <dgm:cxn modelId="{04A2350C-F0D5-45DE-AE28-9AEC68056262}" type="presParOf" srcId="{1516E074-ABCE-40FB-B8D7-5CC8D8FDD42D}" destId="{5E051EC5-4351-492C-9638-E952F2CDA6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F8A96D-94D6-43DB-882A-E1D5CCEC867A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B6CC3D1-19F1-413B-9D98-5261E8A1E3D6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Major Exams (70%)</a:t>
          </a:r>
        </a:p>
      </dgm:t>
    </dgm:pt>
    <dgm:pt modelId="{D7E7A32E-AB73-4F6B-9FB9-9417F497586E}" type="parTrans" cxnId="{022921BD-B989-4D7D-8D35-A809D1EDE70B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767DA-DAD0-4461-84D5-67D7974EA9FD}" type="sibTrans" cxnId="{022921BD-B989-4D7D-8D35-A809D1EDE70B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E2DA8-ED2A-4D67-BEE0-97AAE88F0F8C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 1 (40%)</a:t>
          </a:r>
        </a:p>
      </dgm:t>
    </dgm:pt>
    <dgm:pt modelId="{B05132C3-EE29-4542-A73B-2F0CB32DD60B}" type="parTrans" cxnId="{D3577BDE-B388-4596-B295-D5E817949B36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1F478-A393-4B16-ADB9-47D6A9DCFA27}" type="sibTrans" cxnId="{D3577BDE-B388-4596-B295-D5E817949B36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63017-B435-4B8C-9C43-904478B3F3EE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 2 (30%)</a:t>
          </a:r>
        </a:p>
      </dgm:t>
    </dgm:pt>
    <dgm:pt modelId="{AB25266B-FC18-4744-B26D-8A2A06F18880}" type="parTrans" cxnId="{92270884-DEA0-455F-A0F0-CBE29BA34634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740BE-8C44-4C9A-BE79-422286B91AE6}" type="sibTrans" cxnId="{92270884-DEA0-455F-A0F0-CBE29BA34634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FDA5E-004F-4821-B9CA-19B57E1C2607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Quizzes</a:t>
          </a:r>
        </a:p>
      </dgm:t>
    </dgm:pt>
    <dgm:pt modelId="{F7AB9552-6B80-4769-B49B-536B5005919F}" type="parTrans" cxnId="{C36540A5-910F-4803-B0F8-5812DE9CD356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90731-CD65-43A4-8D2E-F258D65A243A}" type="sibTrans" cxnId="{C36540A5-910F-4803-B0F8-5812DE9CD356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65EBA-C50D-41EA-B4F5-C0A9B3E33D20}">
      <dgm:prSet phldrT="[Text]" phldr="1" custT="1"/>
      <dgm:spPr/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340C8-7911-4C4D-A023-42AE17859396}" type="parTrans" cxnId="{2916710B-9D54-4918-84CA-5CD83BABF8AF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1BB56-6BD9-418F-BE84-7B14517C6B4F}" type="sibTrans" cxnId="{2916710B-9D54-4918-84CA-5CD83BABF8AF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2A8D3-B3E4-4A43-9668-13601AE7EEF9}">
      <dgm:prSet phldrT="[Text]" phldr="1" custT="1"/>
      <dgm:spPr/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C29D6-8337-4768-8BC0-8D68AB7874E1}" type="parTrans" cxnId="{1408C3BF-73D0-44D5-9F04-D2ECBEAACD11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A8AAD-4DDA-438D-AA8F-2B1E782090F6}" type="sibTrans" cxnId="{1408C3BF-73D0-44D5-9F04-D2ECBEAACD11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475E9-A8AA-4914-8678-D9B2CA7E4F0D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Assignments</a:t>
          </a:r>
        </a:p>
      </dgm:t>
    </dgm:pt>
    <dgm:pt modelId="{A3F214C1-D308-43CF-9CCC-DBAE7742CC4B}" type="parTrans" cxnId="{2DCDBE7F-3821-4D45-BDF5-DF82A88E8E93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2E6D9-6C3B-4656-A355-14BA6F57523F}" type="sibTrans" cxnId="{2DCDBE7F-3821-4D45-BDF5-DF82A88E8E93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1BD9A-EED0-466D-94A3-EC5672981164}">
      <dgm:prSet phldrT="[Text]" phldr="1" custT="1"/>
      <dgm:spPr/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BA3C6-F954-4240-88F4-D5777EC5526E}" type="parTrans" cxnId="{CCA08B13-A9F0-4EFE-8AC2-5F976D7D1870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779EA-6984-4B6B-B262-1C1DFD06B4B2}" type="sibTrans" cxnId="{CCA08B13-A9F0-4EFE-8AC2-5F976D7D1870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1D01E-DB98-4351-AF55-AECDC2EE4E3E}">
      <dgm:prSet phldrT="[Text]" phldr="1" custT="1"/>
      <dgm:spPr/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DF91C-A375-429C-9CB5-ECF6CBBC478B}" type="parTrans" cxnId="{5F90D565-2C71-48E5-AC60-62923992042C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D09CA-7109-4D2B-A67B-11FC10493F4C}" type="sibTrans" cxnId="{5F90D565-2C71-48E5-AC60-62923992042C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9565D-2676-43BF-B97E-45A3AA49580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81F7B-974B-4B60-AF5D-3C39790164F4}" type="parTrans" cxnId="{F466D9B7-2679-4BB5-81A8-B52076CE3AA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85F80DF-AB9E-47A6-BD90-8F4B3E9A4C73}" type="sibTrans" cxnId="{F466D9B7-2679-4BB5-81A8-B52076CE3AA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E3BBC02-8E98-4531-92FF-D4EFD23CD1DE}" type="pres">
      <dgm:prSet presAssocID="{C3F8A96D-94D6-43DB-882A-E1D5CCEC867A}" presName="theList" presStyleCnt="0">
        <dgm:presLayoutVars>
          <dgm:dir/>
          <dgm:animLvl val="lvl"/>
          <dgm:resizeHandles val="exact"/>
        </dgm:presLayoutVars>
      </dgm:prSet>
      <dgm:spPr/>
    </dgm:pt>
    <dgm:pt modelId="{FC9748E9-214F-452A-8412-26BCBFBE7173}" type="pres">
      <dgm:prSet presAssocID="{7B6CC3D1-19F1-413B-9D98-5261E8A1E3D6}" presName="compNode" presStyleCnt="0"/>
      <dgm:spPr/>
    </dgm:pt>
    <dgm:pt modelId="{8B8C1343-EA53-4563-82A2-DC86BAA58613}" type="pres">
      <dgm:prSet presAssocID="{7B6CC3D1-19F1-413B-9D98-5261E8A1E3D6}" presName="aNode" presStyleLbl="bgShp" presStyleIdx="0" presStyleCnt="4"/>
      <dgm:spPr/>
    </dgm:pt>
    <dgm:pt modelId="{6E2D7138-0D01-49E2-BED6-99E0C6AAD735}" type="pres">
      <dgm:prSet presAssocID="{7B6CC3D1-19F1-413B-9D98-5261E8A1E3D6}" presName="textNode" presStyleLbl="bgShp" presStyleIdx="0" presStyleCnt="4"/>
      <dgm:spPr/>
    </dgm:pt>
    <dgm:pt modelId="{DC1F219C-47A3-4D5F-944A-C26DE9764F31}" type="pres">
      <dgm:prSet presAssocID="{7B6CC3D1-19F1-413B-9D98-5261E8A1E3D6}" presName="compChildNode" presStyleCnt="0"/>
      <dgm:spPr/>
    </dgm:pt>
    <dgm:pt modelId="{2302E4C7-11C8-48F6-950B-D22A68A160E7}" type="pres">
      <dgm:prSet presAssocID="{7B6CC3D1-19F1-413B-9D98-5261E8A1E3D6}" presName="theInnerList" presStyleCnt="0"/>
      <dgm:spPr/>
    </dgm:pt>
    <dgm:pt modelId="{A595C94C-ABC3-49D9-9348-7B091F39B985}" type="pres">
      <dgm:prSet presAssocID="{C17E2DA8-ED2A-4D67-BEE0-97AAE88F0F8C}" presName="childNode" presStyleLbl="node1" presStyleIdx="0" presStyleCnt="6">
        <dgm:presLayoutVars>
          <dgm:bulletEnabled val="1"/>
        </dgm:presLayoutVars>
      </dgm:prSet>
      <dgm:spPr/>
    </dgm:pt>
    <dgm:pt modelId="{D5A99911-F6B6-48DE-86F2-00285855D4A7}" type="pres">
      <dgm:prSet presAssocID="{C17E2DA8-ED2A-4D67-BEE0-97AAE88F0F8C}" presName="aSpace2" presStyleCnt="0"/>
      <dgm:spPr/>
    </dgm:pt>
    <dgm:pt modelId="{FAB267FC-0B7F-45F0-A4F8-0F7B3A874899}" type="pres">
      <dgm:prSet presAssocID="{AB163017-B435-4B8C-9C43-904478B3F3EE}" presName="childNode" presStyleLbl="node1" presStyleIdx="1" presStyleCnt="6">
        <dgm:presLayoutVars>
          <dgm:bulletEnabled val="1"/>
        </dgm:presLayoutVars>
      </dgm:prSet>
      <dgm:spPr/>
    </dgm:pt>
    <dgm:pt modelId="{237D31A4-E5AF-4B62-92A8-54CF50D1C56F}" type="pres">
      <dgm:prSet presAssocID="{7B6CC3D1-19F1-413B-9D98-5261E8A1E3D6}" presName="aSpace" presStyleCnt="0"/>
      <dgm:spPr/>
    </dgm:pt>
    <dgm:pt modelId="{D4FC4F44-3651-4D81-99A6-5A37CED4FEC7}" type="pres">
      <dgm:prSet presAssocID="{A75FDA5E-004F-4821-B9CA-19B57E1C2607}" presName="compNode" presStyleCnt="0"/>
      <dgm:spPr/>
    </dgm:pt>
    <dgm:pt modelId="{47EFCD7E-6A69-4278-B921-30204424E2D1}" type="pres">
      <dgm:prSet presAssocID="{A75FDA5E-004F-4821-B9CA-19B57E1C2607}" presName="aNode" presStyleLbl="bgShp" presStyleIdx="1" presStyleCnt="4"/>
      <dgm:spPr/>
    </dgm:pt>
    <dgm:pt modelId="{2F9B2F12-0DEA-4E03-9699-FAE7F1793AEF}" type="pres">
      <dgm:prSet presAssocID="{A75FDA5E-004F-4821-B9CA-19B57E1C2607}" presName="textNode" presStyleLbl="bgShp" presStyleIdx="1" presStyleCnt="4"/>
      <dgm:spPr/>
    </dgm:pt>
    <dgm:pt modelId="{E065B332-E165-47BC-BD27-41E675103F7E}" type="pres">
      <dgm:prSet presAssocID="{A75FDA5E-004F-4821-B9CA-19B57E1C2607}" presName="compChildNode" presStyleCnt="0"/>
      <dgm:spPr/>
    </dgm:pt>
    <dgm:pt modelId="{99524A9C-7001-4204-B389-0D0A0802DA1A}" type="pres">
      <dgm:prSet presAssocID="{A75FDA5E-004F-4821-B9CA-19B57E1C2607}" presName="theInnerList" presStyleCnt="0"/>
      <dgm:spPr/>
    </dgm:pt>
    <dgm:pt modelId="{864CBB40-7583-40B4-AC9D-0DEAE4AD5563}" type="pres">
      <dgm:prSet presAssocID="{EAB65EBA-C50D-41EA-B4F5-C0A9B3E33D20}" presName="childNode" presStyleLbl="node1" presStyleIdx="2" presStyleCnt="6">
        <dgm:presLayoutVars>
          <dgm:bulletEnabled val="1"/>
        </dgm:presLayoutVars>
      </dgm:prSet>
      <dgm:spPr/>
    </dgm:pt>
    <dgm:pt modelId="{84BAF8CD-64AC-4A7C-882B-593B6C5BC4EF}" type="pres">
      <dgm:prSet presAssocID="{EAB65EBA-C50D-41EA-B4F5-C0A9B3E33D20}" presName="aSpace2" presStyleCnt="0"/>
      <dgm:spPr/>
    </dgm:pt>
    <dgm:pt modelId="{6A18A1C0-661A-4C56-9BD6-4326D48C5FD8}" type="pres">
      <dgm:prSet presAssocID="{7192A8D3-B3E4-4A43-9668-13601AE7EEF9}" presName="childNode" presStyleLbl="node1" presStyleIdx="3" presStyleCnt="6">
        <dgm:presLayoutVars>
          <dgm:bulletEnabled val="1"/>
        </dgm:presLayoutVars>
      </dgm:prSet>
      <dgm:spPr/>
    </dgm:pt>
    <dgm:pt modelId="{BCF5F846-7B1E-4699-8609-D9C4540767AC}" type="pres">
      <dgm:prSet presAssocID="{A75FDA5E-004F-4821-B9CA-19B57E1C2607}" presName="aSpace" presStyleCnt="0"/>
      <dgm:spPr/>
    </dgm:pt>
    <dgm:pt modelId="{266C6F53-90C8-438B-888F-FF017B3A24EA}" type="pres">
      <dgm:prSet presAssocID="{88B475E9-A8AA-4914-8678-D9B2CA7E4F0D}" presName="compNode" presStyleCnt="0"/>
      <dgm:spPr/>
    </dgm:pt>
    <dgm:pt modelId="{EF36091D-DFA5-4550-909D-04E1CE211832}" type="pres">
      <dgm:prSet presAssocID="{88B475E9-A8AA-4914-8678-D9B2CA7E4F0D}" presName="aNode" presStyleLbl="bgShp" presStyleIdx="2" presStyleCnt="4"/>
      <dgm:spPr/>
    </dgm:pt>
    <dgm:pt modelId="{EADFEBFE-5337-4D33-B79F-0D47634E5876}" type="pres">
      <dgm:prSet presAssocID="{88B475E9-A8AA-4914-8678-D9B2CA7E4F0D}" presName="textNode" presStyleLbl="bgShp" presStyleIdx="2" presStyleCnt="4"/>
      <dgm:spPr/>
    </dgm:pt>
    <dgm:pt modelId="{8A9E31D0-BFB7-44DC-9A3D-AA8CAE9AF2DE}" type="pres">
      <dgm:prSet presAssocID="{88B475E9-A8AA-4914-8678-D9B2CA7E4F0D}" presName="compChildNode" presStyleCnt="0"/>
      <dgm:spPr/>
    </dgm:pt>
    <dgm:pt modelId="{C28F61BF-DBCC-405A-8140-3D344E802967}" type="pres">
      <dgm:prSet presAssocID="{88B475E9-A8AA-4914-8678-D9B2CA7E4F0D}" presName="theInnerList" presStyleCnt="0"/>
      <dgm:spPr/>
    </dgm:pt>
    <dgm:pt modelId="{53D00E34-50C9-459E-BF98-949DA659EACD}" type="pres">
      <dgm:prSet presAssocID="{6481BD9A-EED0-466D-94A3-EC5672981164}" presName="childNode" presStyleLbl="node1" presStyleIdx="4" presStyleCnt="6">
        <dgm:presLayoutVars>
          <dgm:bulletEnabled val="1"/>
        </dgm:presLayoutVars>
      </dgm:prSet>
      <dgm:spPr/>
    </dgm:pt>
    <dgm:pt modelId="{6FCCD2DF-55FF-4D1F-A827-C6AC4769FA99}" type="pres">
      <dgm:prSet presAssocID="{6481BD9A-EED0-466D-94A3-EC5672981164}" presName="aSpace2" presStyleCnt="0"/>
      <dgm:spPr/>
    </dgm:pt>
    <dgm:pt modelId="{179A76B3-6A17-4AE4-9237-AB19383C0BE5}" type="pres">
      <dgm:prSet presAssocID="{6E01D01E-DB98-4351-AF55-AECDC2EE4E3E}" presName="childNode" presStyleLbl="node1" presStyleIdx="5" presStyleCnt="6">
        <dgm:presLayoutVars>
          <dgm:bulletEnabled val="1"/>
        </dgm:presLayoutVars>
      </dgm:prSet>
      <dgm:spPr/>
    </dgm:pt>
    <dgm:pt modelId="{4E49D6B7-16B2-4A7D-B00F-52B5BDA7B90C}" type="pres">
      <dgm:prSet presAssocID="{88B475E9-A8AA-4914-8678-D9B2CA7E4F0D}" presName="aSpace" presStyleCnt="0"/>
      <dgm:spPr/>
    </dgm:pt>
    <dgm:pt modelId="{C50A2FCA-E9B8-4E65-92E2-D398EFA54969}" type="pres">
      <dgm:prSet presAssocID="{16A9565D-2676-43BF-B97E-45A3AA495804}" presName="compNode" presStyleCnt="0"/>
      <dgm:spPr/>
    </dgm:pt>
    <dgm:pt modelId="{0BD303F1-EC64-4015-A521-9134FA73C714}" type="pres">
      <dgm:prSet presAssocID="{16A9565D-2676-43BF-B97E-45A3AA495804}" presName="aNode" presStyleLbl="bgShp" presStyleIdx="3" presStyleCnt="4"/>
      <dgm:spPr/>
    </dgm:pt>
    <dgm:pt modelId="{359D0F7C-6DEA-430C-8985-2D92E42459BE}" type="pres">
      <dgm:prSet presAssocID="{16A9565D-2676-43BF-B97E-45A3AA495804}" presName="textNode" presStyleLbl="bgShp" presStyleIdx="3" presStyleCnt="4"/>
      <dgm:spPr/>
    </dgm:pt>
    <dgm:pt modelId="{52AC84C3-2A99-439E-930C-F2C4F5F4609D}" type="pres">
      <dgm:prSet presAssocID="{16A9565D-2676-43BF-B97E-45A3AA495804}" presName="compChildNode" presStyleCnt="0"/>
      <dgm:spPr/>
    </dgm:pt>
    <dgm:pt modelId="{BF506134-F4C0-4DC6-9C3C-CFCF2F133710}" type="pres">
      <dgm:prSet presAssocID="{16A9565D-2676-43BF-B97E-45A3AA495804}" presName="theInnerList" presStyleCnt="0"/>
      <dgm:spPr/>
    </dgm:pt>
  </dgm:ptLst>
  <dgm:cxnLst>
    <dgm:cxn modelId="{89C4C304-85CF-4786-9BEE-E8A0D4A84653}" type="presOf" srcId="{A75FDA5E-004F-4821-B9CA-19B57E1C2607}" destId="{2F9B2F12-0DEA-4E03-9699-FAE7F1793AEF}" srcOrd="1" destOrd="0" presId="urn:microsoft.com/office/officeart/2005/8/layout/lProcess2"/>
    <dgm:cxn modelId="{2916710B-9D54-4918-84CA-5CD83BABF8AF}" srcId="{A75FDA5E-004F-4821-B9CA-19B57E1C2607}" destId="{EAB65EBA-C50D-41EA-B4F5-C0A9B3E33D20}" srcOrd="0" destOrd="0" parTransId="{80F340C8-7911-4C4D-A023-42AE17859396}" sibTransId="{84B1BB56-6BD9-418F-BE84-7B14517C6B4F}"/>
    <dgm:cxn modelId="{CCA08B13-A9F0-4EFE-8AC2-5F976D7D1870}" srcId="{88B475E9-A8AA-4914-8678-D9B2CA7E4F0D}" destId="{6481BD9A-EED0-466D-94A3-EC5672981164}" srcOrd="0" destOrd="0" parTransId="{6E7BA3C6-F954-4240-88F4-D5777EC5526E}" sibTransId="{91C779EA-6984-4B6B-B262-1C1DFD06B4B2}"/>
    <dgm:cxn modelId="{6A81FD1B-0054-4DD5-9919-40E32DBD71C6}" type="presOf" srcId="{88B475E9-A8AA-4914-8678-D9B2CA7E4F0D}" destId="{EF36091D-DFA5-4550-909D-04E1CE211832}" srcOrd="0" destOrd="0" presId="urn:microsoft.com/office/officeart/2005/8/layout/lProcess2"/>
    <dgm:cxn modelId="{D0000137-6D21-4BAD-9154-D0ACE71E62CD}" type="presOf" srcId="{C17E2DA8-ED2A-4D67-BEE0-97AAE88F0F8C}" destId="{A595C94C-ABC3-49D9-9348-7B091F39B985}" srcOrd="0" destOrd="0" presId="urn:microsoft.com/office/officeart/2005/8/layout/lProcess2"/>
    <dgm:cxn modelId="{2B974C3A-5345-4656-A76D-8EECA20EEEB6}" type="presOf" srcId="{6481BD9A-EED0-466D-94A3-EC5672981164}" destId="{53D00E34-50C9-459E-BF98-949DA659EACD}" srcOrd="0" destOrd="0" presId="urn:microsoft.com/office/officeart/2005/8/layout/lProcess2"/>
    <dgm:cxn modelId="{5F90D565-2C71-48E5-AC60-62923992042C}" srcId="{88B475E9-A8AA-4914-8678-D9B2CA7E4F0D}" destId="{6E01D01E-DB98-4351-AF55-AECDC2EE4E3E}" srcOrd="1" destOrd="0" parTransId="{48ADF91C-A375-429C-9CB5-ECF6CBBC478B}" sibTransId="{F5BD09CA-7109-4D2B-A67B-11FC10493F4C}"/>
    <dgm:cxn modelId="{610D3A53-47C9-4C73-B46E-9F402F53FB5B}" type="presOf" srcId="{EAB65EBA-C50D-41EA-B4F5-C0A9B3E33D20}" destId="{864CBB40-7583-40B4-AC9D-0DEAE4AD5563}" srcOrd="0" destOrd="0" presId="urn:microsoft.com/office/officeart/2005/8/layout/lProcess2"/>
    <dgm:cxn modelId="{44521D79-9661-4014-A226-107E9D9788A4}" type="presOf" srcId="{AB163017-B435-4B8C-9C43-904478B3F3EE}" destId="{FAB267FC-0B7F-45F0-A4F8-0F7B3A874899}" srcOrd="0" destOrd="0" presId="urn:microsoft.com/office/officeart/2005/8/layout/lProcess2"/>
    <dgm:cxn modelId="{80A2287A-0C4B-4221-BB16-242B42D8DC7D}" type="presOf" srcId="{7B6CC3D1-19F1-413B-9D98-5261E8A1E3D6}" destId="{6E2D7138-0D01-49E2-BED6-99E0C6AAD735}" srcOrd="1" destOrd="0" presId="urn:microsoft.com/office/officeart/2005/8/layout/lProcess2"/>
    <dgm:cxn modelId="{D41E717F-5D82-425B-AF38-45C41C711DEA}" type="presOf" srcId="{A75FDA5E-004F-4821-B9CA-19B57E1C2607}" destId="{47EFCD7E-6A69-4278-B921-30204424E2D1}" srcOrd="0" destOrd="0" presId="urn:microsoft.com/office/officeart/2005/8/layout/lProcess2"/>
    <dgm:cxn modelId="{2DCDBE7F-3821-4D45-BDF5-DF82A88E8E93}" srcId="{C3F8A96D-94D6-43DB-882A-E1D5CCEC867A}" destId="{88B475E9-A8AA-4914-8678-D9B2CA7E4F0D}" srcOrd="2" destOrd="0" parTransId="{A3F214C1-D308-43CF-9CCC-DBAE7742CC4B}" sibTransId="{5352E6D9-6C3B-4656-A355-14BA6F57523F}"/>
    <dgm:cxn modelId="{16B8CF80-BFB6-4226-970F-84A9C2C2288A}" type="presOf" srcId="{C3F8A96D-94D6-43DB-882A-E1D5CCEC867A}" destId="{7E3BBC02-8E98-4531-92FF-D4EFD23CD1DE}" srcOrd="0" destOrd="0" presId="urn:microsoft.com/office/officeart/2005/8/layout/lProcess2"/>
    <dgm:cxn modelId="{92270884-DEA0-455F-A0F0-CBE29BA34634}" srcId="{7B6CC3D1-19F1-413B-9D98-5261E8A1E3D6}" destId="{AB163017-B435-4B8C-9C43-904478B3F3EE}" srcOrd="1" destOrd="0" parTransId="{AB25266B-FC18-4744-B26D-8A2A06F18880}" sibTransId="{92F740BE-8C44-4C9A-BE79-422286B91AE6}"/>
    <dgm:cxn modelId="{C761749D-A177-432B-9B50-90BFB9247980}" type="presOf" srcId="{88B475E9-A8AA-4914-8678-D9B2CA7E4F0D}" destId="{EADFEBFE-5337-4D33-B79F-0D47634E5876}" srcOrd="1" destOrd="0" presId="urn:microsoft.com/office/officeart/2005/8/layout/lProcess2"/>
    <dgm:cxn modelId="{8738CA9E-C6CA-4AB1-A205-7A784BD3D441}" type="presOf" srcId="{16A9565D-2676-43BF-B97E-45A3AA495804}" destId="{0BD303F1-EC64-4015-A521-9134FA73C714}" srcOrd="0" destOrd="0" presId="urn:microsoft.com/office/officeart/2005/8/layout/lProcess2"/>
    <dgm:cxn modelId="{C36540A5-910F-4803-B0F8-5812DE9CD356}" srcId="{C3F8A96D-94D6-43DB-882A-E1D5CCEC867A}" destId="{A75FDA5E-004F-4821-B9CA-19B57E1C2607}" srcOrd="1" destOrd="0" parTransId="{F7AB9552-6B80-4769-B49B-536B5005919F}" sibTransId="{FE290731-CD65-43A4-8D2E-F258D65A243A}"/>
    <dgm:cxn modelId="{F466D9B7-2679-4BB5-81A8-B52076CE3AA6}" srcId="{C3F8A96D-94D6-43DB-882A-E1D5CCEC867A}" destId="{16A9565D-2676-43BF-B97E-45A3AA495804}" srcOrd="3" destOrd="0" parTransId="{1CB81F7B-974B-4B60-AF5D-3C39790164F4}" sibTransId="{585F80DF-AB9E-47A6-BD90-8F4B3E9A4C73}"/>
    <dgm:cxn modelId="{022921BD-B989-4D7D-8D35-A809D1EDE70B}" srcId="{C3F8A96D-94D6-43DB-882A-E1D5CCEC867A}" destId="{7B6CC3D1-19F1-413B-9D98-5261E8A1E3D6}" srcOrd="0" destOrd="0" parTransId="{D7E7A32E-AB73-4F6B-9FB9-9417F497586E}" sibTransId="{BA0767DA-DAD0-4461-84D5-67D7974EA9FD}"/>
    <dgm:cxn modelId="{1408C3BF-73D0-44D5-9F04-D2ECBEAACD11}" srcId="{A75FDA5E-004F-4821-B9CA-19B57E1C2607}" destId="{7192A8D3-B3E4-4A43-9668-13601AE7EEF9}" srcOrd="1" destOrd="0" parTransId="{CF8C29D6-8337-4768-8BC0-8D68AB7874E1}" sibTransId="{985A8AAD-4DDA-438D-AA8F-2B1E782090F6}"/>
    <dgm:cxn modelId="{6C1DB8C3-EDB7-480F-A9C9-EBB073D4B41A}" type="presOf" srcId="{16A9565D-2676-43BF-B97E-45A3AA495804}" destId="{359D0F7C-6DEA-430C-8985-2D92E42459BE}" srcOrd="1" destOrd="0" presId="urn:microsoft.com/office/officeart/2005/8/layout/lProcess2"/>
    <dgm:cxn modelId="{B59E0BDD-CD68-40E5-80D9-7B88E05AB9FD}" type="presOf" srcId="{7192A8D3-B3E4-4A43-9668-13601AE7EEF9}" destId="{6A18A1C0-661A-4C56-9BD6-4326D48C5FD8}" srcOrd="0" destOrd="0" presId="urn:microsoft.com/office/officeart/2005/8/layout/lProcess2"/>
    <dgm:cxn modelId="{D3577BDE-B388-4596-B295-D5E817949B36}" srcId="{7B6CC3D1-19F1-413B-9D98-5261E8A1E3D6}" destId="{C17E2DA8-ED2A-4D67-BEE0-97AAE88F0F8C}" srcOrd="0" destOrd="0" parTransId="{B05132C3-EE29-4542-A73B-2F0CB32DD60B}" sibTransId="{2501F478-A393-4B16-ADB9-47D6A9DCFA27}"/>
    <dgm:cxn modelId="{C7DCA4F5-E92D-4F3F-904B-FB97EA19C0EE}" type="presOf" srcId="{6E01D01E-DB98-4351-AF55-AECDC2EE4E3E}" destId="{179A76B3-6A17-4AE4-9237-AB19383C0BE5}" srcOrd="0" destOrd="0" presId="urn:microsoft.com/office/officeart/2005/8/layout/lProcess2"/>
    <dgm:cxn modelId="{5B595AFB-D206-4936-BDEA-ECBB37C99363}" type="presOf" srcId="{7B6CC3D1-19F1-413B-9D98-5261E8A1E3D6}" destId="{8B8C1343-EA53-4563-82A2-DC86BAA58613}" srcOrd="0" destOrd="0" presId="urn:microsoft.com/office/officeart/2005/8/layout/lProcess2"/>
    <dgm:cxn modelId="{613506B8-19D5-4766-833D-1DAE683CA863}" type="presParOf" srcId="{7E3BBC02-8E98-4531-92FF-D4EFD23CD1DE}" destId="{FC9748E9-214F-452A-8412-26BCBFBE7173}" srcOrd="0" destOrd="0" presId="urn:microsoft.com/office/officeart/2005/8/layout/lProcess2"/>
    <dgm:cxn modelId="{74BE5588-679C-4BB2-9CAF-C2020AFEA671}" type="presParOf" srcId="{FC9748E9-214F-452A-8412-26BCBFBE7173}" destId="{8B8C1343-EA53-4563-82A2-DC86BAA58613}" srcOrd="0" destOrd="0" presId="urn:microsoft.com/office/officeart/2005/8/layout/lProcess2"/>
    <dgm:cxn modelId="{F1104FA0-6BCB-40B9-8CDE-B7107262D753}" type="presParOf" srcId="{FC9748E9-214F-452A-8412-26BCBFBE7173}" destId="{6E2D7138-0D01-49E2-BED6-99E0C6AAD735}" srcOrd="1" destOrd="0" presId="urn:microsoft.com/office/officeart/2005/8/layout/lProcess2"/>
    <dgm:cxn modelId="{DB777399-A8D6-45DA-B7D4-8217ED19BA23}" type="presParOf" srcId="{FC9748E9-214F-452A-8412-26BCBFBE7173}" destId="{DC1F219C-47A3-4D5F-944A-C26DE9764F31}" srcOrd="2" destOrd="0" presId="urn:microsoft.com/office/officeart/2005/8/layout/lProcess2"/>
    <dgm:cxn modelId="{645CF99B-B321-4E92-A898-5DE1973F7036}" type="presParOf" srcId="{DC1F219C-47A3-4D5F-944A-C26DE9764F31}" destId="{2302E4C7-11C8-48F6-950B-D22A68A160E7}" srcOrd="0" destOrd="0" presId="urn:microsoft.com/office/officeart/2005/8/layout/lProcess2"/>
    <dgm:cxn modelId="{62F109BF-BDE0-46D6-8917-25B07E06BB80}" type="presParOf" srcId="{2302E4C7-11C8-48F6-950B-D22A68A160E7}" destId="{A595C94C-ABC3-49D9-9348-7B091F39B985}" srcOrd="0" destOrd="0" presId="urn:microsoft.com/office/officeart/2005/8/layout/lProcess2"/>
    <dgm:cxn modelId="{EC281428-99D0-429A-9067-F9490E83D01A}" type="presParOf" srcId="{2302E4C7-11C8-48F6-950B-D22A68A160E7}" destId="{D5A99911-F6B6-48DE-86F2-00285855D4A7}" srcOrd="1" destOrd="0" presId="urn:microsoft.com/office/officeart/2005/8/layout/lProcess2"/>
    <dgm:cxn modelId="{112CDB9D-CDD4-4EAE-B70D-A0D1381C37A9}" type="presParOf" srcId="{2302E4C7-11C8-48F6-950B-D22A68A160E7}" destId="{FAB267FC-0B7F-45F0-A4F8-0F7B3A874899}" srcOrd="2" destOrd="0" presId="urn:microsoft.com/office/officeart/2005/8/layout/lProcess2"/>
    <dgm:cxn modelId="{0EF53BFC-8789-4FF2-9172-E0945AFA7F16}" type="presParOf" srcId="{7E3BBC02-8E98-4531-92FF-D4EFD23CD1DE}" destId="{237D31A4-E5AF-4B62-92A8-54CF50D1C56F}" srcOrd="1" destOrd="0" presId="urn:microsoft.com/office/officeart/2005/8/layout/lProcess2"/>
    <dgm:cxn modelId="{02468150-23BB-4267-9D85-9634187061C4}" type="presParOf" srcId="{7E3BBC02-8E98-4531-92FF-D4EFD23CD1DE}" destId="{D4FC4F44-3651-4D81-99A6-5A37CED4FEC7}" srcOrd="2" destOrd="0" presId="urn:microsoft.com/office/officeart/2005/8/layout/lProcess2"/>
    <dgm:cxn modelId="{8C9E722C-97EA-477B-B667-81166FE24F76}" type="presParOf" srcId="{D4FC4F44-3651-4D81-99A6-5A37CED4FEC7}" destId="{47EFCD7E-6A69-4278-B921-30204424E2D1}" srcOrd="0" destOrd="0" presId="urn:microsoft.com/office/officeart/2005/8/layout/lProcess2"/>
    <dgm:cxn modelId="{F76D6EA5-F950-4DF7-999B-D83506D4F4D7}" type="presParOf" srcId="{D4FC4F44-3651-4D81-99A6-5A37CED4FEC7}" destId="{2F9B2F12-0DEA-4E03-9699-FAE7F1793AEF}" srcOrd="1" destOrd="0" presId="urn:microsoft.com/office/officeart/2005/8/layout/lProcess2"/>
    <dgm:cxn modelId="{279B8BA2-2D2A-4BC4-BCE3-CC322A948C1F}" type="presParOf" srcId="{D4FC4F44-3651-4D81-99A6-5A37CED4FEC7}" destId="{E065B332-E165-47BC-BD27-41E675103F7E}" srcOrd="2" destOrd="0" presId="urn:microsoft.com/office/officeart/2005/8/layout/lProcess2"/>
    <dgm:cxn modelId="{7135EBC2-AC30-4A77-8796-E32A1CAEACAE}" type="presParOf" srcId="{E065B332-E165-47BC-BD27-41E675103F7E}" destId="{99524A9C-7001-4204-B389-0D0A0802DA1A}" srcOrd="0" destOrd="0" presId="urn:microsoft.com/office/officeart/2005/8/layout/lProcess2"/>
    <dgm:cxn modelId="{6C5DF9B5-B716-425F-ABB3-A7A67AD62D55}" type="presParOf" srcId="{99524A9C-7001-4204-B389-0D0A0802DA1A}" destId="{864CBB40-7583-40B4-AC9D-0DEAE4AD5563}" srcOrd="0" destOrd="0" presId="urn:microsoft.com/office/officeart/2005/8/layout/lProcess2"/>
    <dgm:cxn modelId="{7C7863B4-E3B1-4A90-A5CF-613449E48B47}" type="presParOf" srcId="{99524A9C-7001-4204-B389-0D0A0802DA1A}" destId="{84BAF8CD-64AC-4A7C-882B-593B6C5BC4EF}" srcOrd="1" destOrd="0" presId="urn:microsoft.com/office/officeart/2005/8/layout/lProcess2"/>
    <dgm:cxn modelId="{BB215280-0F39-42F5-89CB-D2DC77F8B7BC}" type="presParOf" srcId="{99524A9C-7001-4204-B389-0D0A0802DA1A}" destId="{6A18A1C0-661A-4C56-9BD6-4326D48C5FD8}" srcOrd="2" destOrd="0" presId="urn:microsoft.com/office/officeart/2005/8/layout/lProcess2"/>
    <dgm:cxn modelId="{17E953CE-32B0-41BE-B039-79351E174C06}" type="presParOf" srcId="{7E3BBC02-8E98-4531-92FF-D4EFD23CD1DE}" destId="{BCF5F846-7B1E-4699-8609-D9C4540767AC}" srcOrd="3" destOrd="0" presId="urn:microsoft.com/office/officeart/2005/8/layout/lProcess2"/>
    <dgm:cxn modelId="{5EBE5659-BE86-4CF5-BE68-DA917ED5038D}" type="presParOf" srcId="{7E3BBC02-8E98-4531-92FF-D4EFD23CD1DE}" destId="{266C6F53-90C8-438B-888F-FF017B3A24EA}" srcOrd="4" destOrd="0" presId="urn:microsoft.com/office/officeart/2005/8/layout/lProcess2"/>
    <dgm:cxn modelId="{D20C9418-140A-45E0-8F47-595EBDBC4BB1}" type="presParOf" srcId="{266C6F53-90C8-438B-888F-FF017B3A24EA}" destId="{EF36091D-DFA5-4550-909D-04E1CE211832}" srcOrd="0" destOrd="0" presId="urn:microsoft.com/office/officeart/2005/8/layout/lProcess2"/>
    <dgm:cxn modelId="{5EDA4792-E769-4ACE-A6BE-B2F7BF59D803}" type="presParOf" srcId="{266C6F53-90C8-438B-888F-FF017B3A24EA}" destId="{EADFEBFE-5337-4D33-B79F-0D47634E5876}" srcOrd="1" destOrd="0" presId="urn:microsoft.com/office/officeart/2005/8/layout/lProcess2"/>
    <dgm:cxn modelId="{FBE75BB5-CD67-4087-BE6B-AFB964FAF8E2}" type="presParOf" srcId="{266C6F53-90C8-438B-888F-FF017B3A24EA}" destId="{8A9E31D0-BFB7-44DC-9A3D-AA8CAE9AF2DE}" srcOrd="2" destOrd="0" presId="urn:microsoft.com/office/officeart/2005/8/layout/lProcess2"/>
    <dgm:cxn modelId="{3424E3C6-A39E-49B6-9C08-D26610397225}" type="presParOf" srcId="{8A9E31D0-BFB7-44DC-9A3D-AA8CAE9AF2DE}" destId="{C28F61BF-DBCC-405A-8140-3D344E802967}" srcOrd="0" destOrd="0" presId="urn:microsoft.com/office/officeart/2005/8/layout/lProcess2"/>
    <dgm:cxn modelId="{F09D4025-EF28-4428-A755-8BE16D0C2363}" type="presParOf" srcId="{C28F61BF-DBCC-405A-8140-3D344E802967}" destId="{53D00E34-50C9-459E-BF98-949DA659EACD}" srcOrd="0" destOrd="0" presId="urn:microsoft.com/office/officeart/2005/8/layout/lProcess2"/>
    <dgm:cxn modelId="{B35EC3B1-53C1-4626-8F8F-AA94614DB8CB}" type="presParOf" srcId="{C28F61BF-DBCC-405A-8140-3D344E802967}" destId="{6FCCD2DF-55FF-4D1F-A827-C6AC4769FA99}" srcOrd="1" destOrd="0" presId="urn:microsoft.com/office/officeart/2005/8/layout/lProcess2"/>
    <dgm:cxn modelId="{569B307B-9480-4B14-BC09-A5548301F472}" type="presParOf" srcId="{C28F61BF-DBCC-405A-8140-3D344E802967}" destId="{179A76B3-6A17-4AE4-9237-AB19383C0BE5}" srcOrd="2" destOrd="0" presId="urn:microsoft.com/office/officeart/2005/8/layout/lProcess2"/>
    <dgm:cxn modelId="{9F433778-05FE-42E8-9144-B96EC0775AD7}" type="presParOf" srcId="{7E3BBC02-8E98-4531-92FF-D4EFD23CD1DE}" destId="{4E49D6B7-16B2-4A7D-B00F-52B5BDA7B90C}" srcOrd="5" destOrd="0" presId="urn:microsoft.com/office/officeart/2005/8/layout/lProcess2"/>
    <dgm:cxn modelId="{F0FED04F-7333-4828-95DA-7DE66E97761A}" type="presParOf" srcId="{7E3BBC02-8E98-4531-92FF-D4EFD23CD1DE}" destId="{C50A2FCA-E9B8-4E65-92E2-D398EFA54969}" srcOrd="6" destOrd="0" presId="urn:microsoft.com/office/officeart/2005/8/layout/lProcess2"/>
    <dgm:cxn modelId="{A9231798-7E14-469C-A137-B9EE5E7DE392}" type="presParOf" srcId="{C50A2FCA-E9B8-4E65-92E2-D398EFA54969}" destId="{0BD303F1-EC64-4015-A521-9134FA73C714}" srcOrd="0" destOrd="0" presId="urn:microsoft.com/office/officeart/2005/8/layout/lProcess2"/>
    <dgm:cxn modelId="{2EEB9A75-2048-4747-ACD4-E48B23297128}" type="presParOf" srcId="{C50A2FCA-E9B8-4E65-92E2-D398EFA54969}" destId="{359D0F7C-6DEA-430C-8985-2D92E42459BE}" srcOrd="1" destOrd="0" presId="urn:microsoft.com/office/officeart/2005/8/layout/lProcess2"/>
    <dgm:cxn modelId="{A816AF8F-72D1-40F0-9E96-10CFFC793B96}" type="presParOf" srcId="{C50A2FCA-E9B8-4E65-92E2-D398EFA54969}" destId="{52AC84C3-2A99-439E-930C-F2C4F5F4609D}" srcOrd="2" destOrd="0" presId="urn:microsoft.com/office/officeart/2005/8/layout/lProcess2"/>
    <dgm:cxn modelId="{6B5FBFB0-094E-47ED-814D-A9CCEF57823E}" type="presParOf" srcId="{52AC84C3-2A99-439E-930C-F2C4F5F4609D}" destId="{BF506134-F4C0-4DC6-9C3C-CFCF2F13371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24659A-407E-45FA-8E0C-5E51DC2D09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60E0B6-6125-4885-BD72-1A2FD3E5E742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Topic 1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065EF-B114-48B5-B74F-04EAB7D22432}" type="parTrans" cxnId="{0A521F75-6E20-473D-BC2D-426C39A2F1A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0AA4E-E190-487B-85FD-BCB3783C0647}" type="sibTrans" cxnId="{0A521F75-6E20-473D-BC2D-426C39A2F1A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10F81-B404-4143-8CF5-3958E9267BC0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Topic 2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E9AF0-E573-47E9-9FC9-B66B174B069C}" type="parTrans" cxnId="{544EF2A1-3FF0-4D99-8F13-587463364B7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10B20-FF67-4F67-AFE8-4F04E71D13B5}" type="sibTrans" cxnId="{544EF2A1-3FF0-4D99-8F13-587463364B7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79355-017A-47F5-BACE-C0F9A6698B41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Topic 7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A7F8F-B67D-4E13-B0F9-589AFC60F918}" type="parTrans" cxnId="{9BDFD56D-9FDD-4AF3-8145-F66A354A1DF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881EF-1FF5-42B4-B7A6-1F3F1D07B40F}" type="sibTrans" cxnId="{9BDFD56D-9FDD-4AF3-8145-F66A354A1DF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2C6F0-26D0-471D-A048-53C3D5C4236E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Topic 3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27FDA-8434-4FF0-BA09-7864829DD369}" type="parTrans" cxnId="{1C729DA6-5849-4FA7-B43D-3D9120BFB1A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6E72E-4ACE-49BA-AEF6-7A59CD9604D7}" type="sibTrans" cxnId="{1C729DA6-5849-4FA7-B43D-3D9120BFB1A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63AC5D-2CBE-4D91-9608-9F62F6FAD99B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Topic 4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109CE-E1E9-4032-8AA8-9793756666B0}" type="parTrans" cxnId="{51EE858D-E37E-4AAB-B558-2152CCD167B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32194-E8EE-41A1-8D52-3E3A49D4A3A0}" type="sibTrans" cxnId="{51EE858D-E37E-4AAB-B558-2152CCD167B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FFD2E-A33A-45CC-A6E8-011333355C4B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Topic 5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0B4CF-3595-45BC-A173-D7688EFB369D}" type="parTrans" cxnId="{4B33E79F-06DC-44B6-9639-E74B81B935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E8F02-DE96-424E-9200-BF8730BF6F6C}" type="sibTrans" cxnId="{4B33E79F-06DC-44B6-9639-E74B81B935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CE24C-7911-4B31-9905-819DA16541DC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Topic 6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A573E-776B-472D-B56F-BD965F5086E4}" type="parTrans" cxnId="{B3D0676B-D447-4BA2-9E6D-88F33CF724A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C2C20-1463-4985-9D78-1914FCC8FCFE}" type="sibTrans" cxnId="{B3D0676B-D447-4BA2-9E6D-88F33CF724A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6ABF3-14B5-4AB3-B5BC-075539CBCC96}" type="pres">
      <dgm:prSet presAssocID="{1724659A-407E-45FA-8E0C-5E51DC2D09AB}" presName="Name0" presStyleCnt="0">
        <dgm:presLayoutVars>
          <dgm:chMax val="7"/>
          <dgm:chPref val="7"/>
          <dgm:dir/>
        </dgm:presLayoutVars>
      </dgm:prSet>
      <dgm:spPr/>
    </dgm:pt>
    <dgm:pt modelId="{42D98C9E-151E-497D-AC6F-60BFCDC0A352}" type="pres">
      <dgm:prSet presAssocID="{1724659A-407E-45FA-8E0C-5E51DC2D09AB}" presName="Name1" presStyleCnt="0"/>
      <dgm:spPr/>
    </dgm:pt>
    <dgm:pt modelId="{9CF6F4BC-8947-4705-B613-0AD0BE58E4F7}" type="pres">
      <dgm:prSet presAssocID="{1724659A-407E-45FA-8E0C-5E51DC2D09AB}" presName="cycle" presStyleCnt="0"/>
      <dgm:spPr/>
    </dgm:pt>
    <dgm:pt modelId="{EFC0EA4E-861A-49BB-9585-62BA46E74E04}" type="pres">
      <dgm:prSet presAssocID="{1724659A-407E-45FA-8E0C-5E51DC2D09AB}" presName="srcNode" presStyleLbl="node1" presStyleIdx="0" presStyleCnt="7"/>
      <dgm:spPr/>
    </dgm:pt>
    <dgm:pt modelId="{437D452F-1304-4619-87F2-F730636DC446}" type="pres">
      <dgm:prSet presAssocID="{1724659A-407E-45FA-8E0C-5E51DC2D09AB}" presName="conn" presStyleLbl="parChTrans1D2" presStyleIdx="0" presStyleCnt="1"/>
      <dgm:spPr/>
    </dgm:pt>
    <dgm:pt modelId="{320449C8-5F29-4CD9-B107-4E8DAF59BA94}" type="pres">
      <dgm:prSet presAssocID="{1724659A-407E-45FA-8E0C-5E51DC2D09AB}" presName="extraNode" presStyleLbl="node1" presStyleIdx="0" presStyleCnt="7"/>
      <dgm:spPr/>
    </dgm:pt>
    <dgm:pt modelId="{460520A3-79C4-4124-9737-22A11778D034}" type="pres">
      <dgm:prSet presAssocID="{1724659A-407E-45FA-8E0C-5E51DC2D09AB}" presName="dstNode" presStyleLbl="node1" presStyleIdx="0" presStyleCnt="7"/>
      <dgm:spPr/>
    </dgm:pt>
    <dgm:pt modelId="{457C8943-7BD7-4622-ADFF-C99B09D8C47C}" type="pres">
      <dgm:prSet presAssocID="{0660E0B6-6125-4885-BD72-1A2FD3E5E742}" presName="text_1" presStyleLbl="node1" presStyleIdx="0" presStyleCnt="7">
        <dgm:presLayoutVars>
          <dgm:bulletEnabled val="1"/>
        </dgm:presLayoutVars>
      </dgm:prSet>
      <dgm:spPr/>
    </dgm:pt>
    <dgm:pt modelId="{A9587204-0B33-4926-97E1-FFF2F571EB0B}" type="pres">
      <dgm:prSet presAssocID="{0660E0B6-6125-4885-BD72-1A2FD3E5E742}" presName="accent_1" presStyleCnt="0"/>
      <dgm:spPr/>
    </dgm:pt>
    <dgm:pt modelId="{8F6E0ECE-9227-4F6C-953C-01CCFBD5A86C}" type="pres">
      <dgm:prSet presAssocID="{0660E0B6-6125-4885-BD72-1A2FD3E5E742}" presName="accentRepeatNode" presStyleLbl="solidFgAcc1" presStyleIdx="0" presStyleCnt="7"/>
      <dgm:spPr/>
    </dgm:pt>
    <dgm:pt modelId="{73B671C5-2DD7-4B8F-B86B-11F1F4838D7F}" type="pres">
      <dgm:prSet presAssocID="{D8710F81-B404-4143-8CF5-3958E9267BC0}" presName="text_2" presStyleLbl="node1" presStyleIdx="1" presStyleCnt="7">
        <dgm:presLayoutVars>
          <dgm:bulletEnabled val="1"/>
        </dgm:presLayoutVars>
      </dgm:prSet>
      <dgm:spPr/>
    </dgm:pt>
    <dgm:pt modelId="{D28566A8-1094-4AB3-B2E7-C548927AC459}" type="pres">
      <dgm:prSet presAssocID="{D8710F81-B404-4143-8CF5-3958E9267BC0}" presName="accent_2" presStyleCnt="0"/>
      <dgm:spPr/>
    </dgm:pt>
    <dgm:pt modelId="{A0DEF71A-6832-40CA-8851-BA9001FAB575}" type="pres">
      <dgm:prSet presAssocID="{D8710F81-B404-4143-8CF5-3958E9267BC0}" presName="accentRepeatNode" presStyleLbl="solidFgAcc1" presStyleIdx="1" presStyleCnt="7"/>
      <dgm:spPr/>
    </dgm:pt>
    <dgm:pt modelId="{E19B0CC8-B1D6-47DA-970C-96BD4E8C3897}" type="pres">
      <dgm:prSet presAssocID="{E702C6F0-26D0-471D-A048-53C3D5C4236E}" presName="text_3" presStyleLbl="node1" presStyleIdx="2" presStyleCnt="7">
        <dgm:presLayoutVars>
          <dgm:bulletEnabled val="1"/>
        </dgm:presLayoutVars>
      </dgm:prSet>
      <dgm:spPr/>
    </dgm:pt>
    <dgm:pt modelId="{172D1D97-1D3C-40E1-B9A6-82C15E808024}" type="pres">
      <dgm:prSet presAssocID="{E702C6F0-26D0-471D-A048-53C3D5C4236E}" presName="accent_3" presStyleCnt="0"/>
      <dgm:spPr/>
    </dgm:pt>
    <dgm:pt modelId="{2B2F4A03-A1BA-4EAF-BE63-647371EC2C6F}" type="pres">
      <dgm:prSet presAssocID="{E702C6F0-26D0-471D-A048-53C3D5C4236E}" presName="accentRepeatNode" presStyleLbl="solidFgAcc1" presStyleIdx="2" presStyleCnt="7"/>
      <dgm:spPr/>
    </dgm:pt>
    <dgm:pt modelId="{D14D8BBF-2AE4-43D2-8B6C-3E8EB1B4A107}" type="pres">
      <dgm:prSet presAssocID="{3363AC5D-2CBE-4D91-9608-9F62F6FAD99B}" presName="text_4" presStyleLbl="node1" presStyleIdx="3" presStyleCnt="7">
        <dgm:presLayoutVars>
          <dgm:bulletEnabled val="1"/>
        </dgm:presLayoutVars>
      </dgm:prSet>
      <dgm:spPr/>
    </dgm:pt>
    <dgm:pt modelId="{23CB5626-C011-4967-88C1-A5523E28D092}" type="pres">
      <dgm:prSet presAssocID="{3363AC5D-2CBE-4D91-9608-9F62F6FAD99B}" presName="accent_4" presStyleCnt="0"/>
      <dgm:spPr/>
    </dgm:pt>
    <dgm:pt modelId="{BF0E935A-1785-4FB1-B374-6EADB3E7B1AE}" type="pres">
      <dgm:prSet presAssocID="{3363AC5D-2CBE-4D91-9608-9F62F6FAD99B}" presName="accentRepeatNode" presStyleLbl="solidFgAcc1" presStyleIdx="3" presStyleCnt="7"/>
      <dgm:spPr/>
    </dgm:pt>
    <dgm:pt modelId="{72FD0E36-0B95-4D6E-8BE2-762226F933B6}" type="pres">
      <dgm:prSet presAssocID="{93BFFD2E-A33A-45CC-A6E8-011333355C4B}" presName="text_5" presStyleLbl="node1" presStyleIdx="4" presStyleCnt="7">
        <dgm:presLayoutVars>
          <dgm:bulletEnabled val="1"/>
        </dgm:presLayoutVars>
      </dgm:prSet>
      <dgm:spPr/>
    </dgm:pt>
    <dgm:pt modelId="{7D22B46C-95F6-4633-B0B9-1A474025199C}" type="pres">
      <dgm:prSet presAssocID="{93BFFD2E-A33A-45CC-A6E8-011333355C4B}" presName="accent_5" presStyleCnt="0"/>
      <dgm:spPr/>
    </dgm:pt>
    <dgm:pt modelId="{2A1DF4B3-BD97-41FA-95CF-E1E2EDCF69A9}" type="pres">
      <dgm:prSet presAssocID="{93BFFD2E-A33A-45CC-A6E8-011333355C4B}" presName="accentRepeatNode" presStyleLbl="solidFgAcc1" presStyleIdx="4" presStyleCnt="7"/>
      <dgm:spPr/>
    </dgm:pt>
    <dgm:pt modelId="{3FFAB2DA-5BDE-4973-B3E9-29C133BDA980}" type="pres">
      <dgm:prSet presAssocID="{3FACE24C-7911-4B31-9905-819DA16541DC}" presName="text_6" presStyleLbl="node1" presStyleIdx="5" presStyleCnt="7">
        <dgm:presLayoutVars>
          <dgm:bulletEnabled val="1"/>
        </dgm:presLayoutVars>
      </dgm:prSet>
      <dgm:spPr/>
    </dgm:pt>
    <dgm:pt modelId="{F47F6ACE-95CB-4523-89EE-3753D3207C9D}" type="pres">
      <dgm:prSet presAssocID="{3FACE24C-7911-4B31-9905-819DA16541DC}" presName="accent_6" presStyleCnt="0"/>
      <dgm:spPr/>
    </dgm:pt>
    <dgm:pt modelId="{9BFC7D7D-E108-4A12-B2CF-4EA4C2D33F66}" type="pres">
      <dgm:prSet presAssocID="{3FACE24C-7911-4B31-9905-819DA16541DC}" presName="accentRepeatNode" presStyleLbl="solidFgAcc1" presStyleIdx="5" presStyleCnt="7"/>
      <dgm:spPr/>
    </dgm:pt>
    <dgm:pt modelId="{90F580A4-5865-467E-B94F-1C707A92CD09}" type="pres">
      <dgm:prSet presAssocID="{1D879355-017A-47F5-BACE-C0F9A6698B41}" presName="text_7" presStyleLbl="node1" presStyleIdx="6" presStyleCnt="7">
        <dgm:presLayoutVars>
          <dgm:bulletEnabled val="1"/>
        </dgm:presLayoutVars>
      </dgm:prSet>
      <dgm:spPr/>
    </dgm:pt>
    <dgm:pt modelId="{594BDA09-51A3-41C1-8B57-9256F6A37263}" type="pres">
      <dgm:prSet presAssocID="{1D879355-017A-47F5-BACE-C0F9A6698B41}" presName="accent_7" presStyleCnt="0"/>
      <dgm:spPr/>
    </dgm:pt>
    <dgm:pt modelId="{648652D0-7731-4D3B-BA65-75602EE87B84}" type="pres">
      <dgm:prSet presAssocID="{1D879355-017A-47F5-BACE-C0F9A6698B41}" presName="accentRepeatNode" presStyleLbl="solidFgAcc1" presStyleIdx="6" presStyleCnt="7"/>
      <dgm:spPr/>
    </dgm:pt>
  </dgm:ptLst>
  <dgm:cxnLst>
    <dgm:cxn modelId="{E567870B-EFD9-4A9A-8227-8DB50EC83251}" type="presOf" srcId="{93BFFD2E-A33A-45CC-A6E8-011333355C4B}" destId="{72FD0E36-0B95-4D6E-8BE2-762226F933B6}" srcOrd="0" destOrd="0" presId="urn:microsoft.com/office/officeart/2008/layout/VerticalCurvedList"/>
    <dgm:cxn modelId="{94089315-CCE9-4926-AA87-BDBB9B0FEE8A}" type="presOf" srcId="{1D879355-017A-47F5-BACE-C0F9A6698B41}" destId="{90F580A4-5865-467E-B94F-1C707A92CD09}" srcOrd="0" destOrd="0" presId="urn:microsoft.com/office/officeart/2008/layout/VerticalCurvedList"/>
    <dgm:cxn modelId="{4D4D7A3C-D700-4EBD-AA9F-4DE307D4408D}" type="presOf" srcId="{E702C6F0-26D0-471D-A048-53C3D5C4236E}" destId="{E19B0CC8-B1D6-47DA-970C-96BD4E8C3897}" srcOrd="0" destOrd="0" presId="urn:microsoft.com/office/officeart/2008/layout/VerticalCurvedList"/>
    <dgm:cxn modelId="{3FDD6C67-73AC-4896-8AB3-E7CA011005A7}" type="presOf" srcId="{06F0AA4E-E190-487B-85FD-BCB3783C0647}" destId="{437D452F-1304-4619-87F2-F730636DC446}" srcOrd="0" destOrd="0" presId="urn:microsoft.com/office/officeart/2008/layout/VerticalCurvedList"/>
    <dgm:cxn modelId="{822AF448-9B65-4984-8A28-9CC397808639}" type="presOf" srcId="{0660E0B6-6125-4885-BD72-1A2FD3E5E742}" destId="{457C8943-7BD7-4622-ADFF-C99B09D8C47C}" srcOrd="0" destOrd="0" presId="urn:microsoft.com/office/officeart/2008/layout/VerticalCurvedList"/>
    <dgm:cxn modelId="{9E0FAC4A-DF7A-4E2B-B9DC-EF782DBAF52E}" type="presOf" srcId="{D8710F81-B404-4143-8CF5-3958E9267BC0}" destId="{73B671C5-2DD7-4B8F-B86B-11F1F4838D7F}" srcOrd="0" destOrd="0" presId="urn:microsoft.com/office/officeart/2008/layout/VerticalCurvedList"/>
    <dgm:cxn modelId="{B3D0676B-D447-4BA2-9E6D-88F33CF724AD}" srcId="{1724659A-407E-45FA-8E0C-5E51DC2D09AB}" destId="{3FACE24C-7911-4B31-9905-819DA16541DC}" srcOrd="5" destOrd="0" parTransId="{434A573E-776B-472D-B56F-BD965F5086E4}" sibTransId="{3C8C2C20-1463-4985-9D78-1914FCC8FCFE}"/>
    <dgm:cxn modelId="{9BDFD56D-9FDD-4AF3-8145-F66A354A1DFC}" srcId="{1724659A-407E-45FA-8E0C-5E51DC2D09AB}" destId="{1D879355-017A-47F5-BACE-C0F9A6698B41}" srcOrd="6" destOrd="0" parTransId="{188A7F8F-B67D-4E13-B0F9-589AFC60F918}" sibTransId="{182881EF-1FF5-42B4-B7A6-1F3F1D07B40F}"/>
    <dgm:cxn modelId="{7D331555-A6F6-4489-8454-1963482B0763}" type="presOf" srcId="{3363AC5D-2CBE-4D91-9608-9F62F6FAD99B}" destId="{D14D8BBF-2AE4-43D2-8B6C-3E8EB1B4A107}" srcOrd="0" destOrd="0" presId="urn:microsoft.com/office/officeart/2008/layout/VerticalCurvedList"/>
    <dgm:cxn modelId="{0A521F75-6E20-473D-BC2D-426C39A2F1A9}" srcId="{1724659A-407E-45FA-8E0C-5E51DC2D09AB}" destId="{0660E0B6-6125-4885-BD72-1A2FD3E5E742}" srcOrd="0" destOrd="0" parTransId="{A40065EF-B114-48B5-B74F-04EAB7D22432}" sibTransId="{06F0AA4E-E190-487B-85FD-BCB3783C0647}"/>
    <dgm:cxn modelId="{51EE858D-E37E-4AAB-B558-2152CCD167B0}" srcId="{1724659A-407E-45FA-8E0C-5E51DC2D09AB}" destId="{3363AC5D-2CBE-4D91-9608-9F62F6FAD99B}" srcOrd="3" destOrd="0" parTransId="{1FD109CE-E1E9-4032-8AA8-9793756666B0}" sibTransId="{CBD32194-E8EE-41A1-8D52-3E3A49D4A3A0}"/>
    <dgm:cxn modelId="{4B33E79F-06DC-44B6-9639-E74B81B9354D}" srcId="{1724659A-407E-45FA-8E0C-5E51DC2D09AB}" destId="{93BFFD2E-A33A-45CC-A6E8-011333355C4B}" srcOrd="4" destOrd="0" parTransId="{DE90B4CF-3595-45BC-A173-D7688EFB369D}" sibTransId="{3DCE8F02-DE96-424E-9200-BF8730BF6F6C}"/>
    <dgm:cxn modelId="{544EF2A1-3FF0-4D99-8F13-587463364B75}" srcId="{1724659A-407E-45FA-8E0C-5E51DC2D09AB}" destId="{D8710F81-B404-4143-8CF5-3958E9267BC0}" srcOrd="1" destOrd="0" parTransId="{7ECE9AF0-E573-47E9-9FC9-B66B174B069C}" sibTransId="{18810B20-FF67-4F67-AFE8-4F04E71D13B5}"/>
    <dgm:cxn modelId="{1C729DA6-5849-4FA7-B43D-3D9120BFB1A4}" srcId="{1724659A-407E-45FA-8E0C-5E51DC2D09AB}" destId="{E702C6F0-26D0-471D-A048-53C3D5C4236E}" srcOrd="2" destOrd="0" parTransId="{06127FDA-8434-4FF0-BA09-7864829DD369}" sibTransId="{11B6E72E-4ACE-49BA-AEF6-7A59CD9604D7}"/>
    <dgm:cxn modelId="{FEDD1BAC-9612-4AC1-B25F-C844800565B3}" type="presOf" srcId="{1724659A-407E-45FA-8E0C-5E51DC2D09AB}" destId="{E326ABF3-14B5-4AB3-B5BC-075539CBCC96}" srcOrd="0" destOrd="0" presId="urn:microsoft.com/office/officeart/2008/layout/VerticalCurvedList"/>
    <dgm:cxn modelId="{056624BA-31A2-4899-A385-9257AA750A06}" type="presOf" srcId="{3FACE24C-7911-4B31-9905-819DA16541DC}" destId="{3FFAB2DA-5BDE-4973-B3E9-29C133BDA980}" srcOrd="0" destOrd="0" presId="urn:microsoft.com/office/officeart/2008/layout/VerticalCurvedList"/>
    <dgm:cxn modelId="{F61CD3CD-6DAC-4A3F-B4F0-11CAD2DAE12A}" type="presParOf" srcId="{E326ABF3-14B5-4AB3-B5BC-075539CBCC96}" destId="{42D98C9E-151E-497D-AC6F-60BFCDC0A352}" srcOrd="0" destOrd="0" presId="urn:microsoft.com/office/officeart/2008/layout/VerticalCurvedList"/>
    <dgm:cxn modelId="{2092F81C-B677-44CC-B57B-EBF571B59C59}" type="presParOf" srcId="{42D98C9E-151E-497D-AC6F-60BFCDC0A352}" destId="{9CF6F4BC-8947-4705-B613-0AD0BE58E4F7}" srcOrd="0" destOrd="0" presId="urn:microsoft.com/office/officeart/2008/layout/VerticalCurvedList"/>
    <dgm:cxn modelId="{152CD321-E01E-4B68-81AE-9A4F013BD2FC}" type="presParOf" srcId="{9CF6F4BC-8947-4705-B613-0AD0BE58E4F7}" destId="{EFC0EA4E-861A-49BB-9585-62BA46E74E04}" srcOrd="0" destOrd="0" presId="urn:microsoft.com/office/officeart/2008/layout/VerticalCurvedList"/>
    <dgm:cxn modelId="{F7B1E45C-77E4-416F-BAB3-678D3D947870}" type="presParOf" srcId="{9CF6F4BC-8947-4705-B613-0AD0BE58E4F7}" destId="{437D452F-1304-4619-87F2-F730636DC446}" srcOrd="1" destOrd="0" presId="urn:microsoft.com/office/officeart/2008/layout/VerticalCurvedList"/>
    <dgm:cxn modelId="{FB1A16F6-07AA-46D0-9DD9-E5EDDBA77D6F}" type="presParOf" srcId="{9CF6F4BC-8947-4705-B613-0AD0BE58E4F7}" destId="{320449C8-5F29-4CD9-B107-4E8DAF59BA94}" srcOrd="2" destOrd="0" presId="urn:microsoft.com/office/officeart/2008/layout/VerticalCurvedList"/>
    <dgm:cxn modelId="{5E2362F4-5CC5-4AE2-AD1D-5595954F0061}" type="presParOf" srcId="{9CF6F4BC-8947-4705-B613-0AD0BE58E4F7}" destId="{460520A3-79C4-4124-9737-22A11778D034}" srcOrd="3" destOrd="0" presId="urn:microsoft.com/office/officeart/2008/layout/VerticalCurvedList"/>
    <dgm:cxn modelId="{53D8822A-72CA-4809-B788-34AE18690567}" type="presParOf" srcId="{42D98C9E-151E-497D-AC6F-60BFCDC0A352}" destId="{457C8943-7BD7-4622-ADFF-C99B09D8C47C}" srcOrd="1" destOrd="0" presId="urn:microsoft.com/office/officeart/2008/layout/VerticalCurvedList"/>
    <dgm:cxn modelId="{47020744-3A40-47DA-9D7C-4AFEB78CC712}" type="presParOf" srcId="{42D98C9E-151E-497D-AC6F-60BFCDC0A352}" destId="{A9587204-0B33-4926-97E1-FFF2F571EB0B}" srcOrd="2" destOrd="0" presId="urn:microsoft.com/office/officeart/2008/layout/VerticalCurvedList"/>
    <dgm:cxn modelId="{67944720-AECD-4CA2-932A-27FAB135B4A2}" type="presParOf" srcId="{A9587204-0B33-4926-97E1-FFF2F571EB0B}" destId="{8F6E0ECE-9227-4F6C-953C-01CCFBD5A86C}" srcOrd="0" destOrd="0" presId="urn:microsoft.com/office/officeart/2008/layout/VerticalCurvedList"/>
    <dgm:cxn modelId="{C27E3EC1-0496-4385-A684-CEEE5E8F2E13}" type="presParOf" srcId="{42D98C9E-151E-497D-AC6F-60BFCDC0A352}" destId="{73B671C5-2DD7-4B8F-B86B-11F1F4838D7F}" srcOrd="3" destOrd="0" presId="urn:microsoft.com/office/officeart/2008/layout/VerticalCurvedList"/>
    <dgm:cxn modelId="{706C4F12-15F8-47EC-B744-C655DCBB0208}" type="presParOf" srcId="{42D98C9E-151E-497D-AC6F-60BFCDC0A352}" destId="{D28566A8-1094-4AB3-B2E7-C548927AC459}" srcOrd="4" destOrd="0" presId="urn:microsoft.com/office/officeart/2008/layout/VerticalCurvedList"/>
    <dgm:cxn modelId="{94B6E9A2-5A3C-4010-B8D9-EF5EE1B3977A}" type="presParOf" srcId="{D28566A8-1094-4AB3-B2E7-C548927AC459}" destId="{A0DEF71A-6832-40CA-8851-BA9001FAB575}" srcOrd="0" destOrd="0" presId="urn:microsoft.com/office/officeart/2008/layout/VerticalCurvedList"/>
    <dgm:cxn modelId="{3299A7EF-9703-49C1-8655-2B88DE76ED62}" type="presParOf" srcId="{42D98C9E-151E-497D-AC6F-60BFCDC0A352}" destId="{E19B0CC8-B1D6-47DA-970C-96BD4E8C3897}" srcOrd="5" destOrd="0" presId="urn:microsoft.com/office/officeart/2008/layout/VerticalCurvedList"/>
    <dgm:cxn modelId="{75F694FA-0B5F-47D5-80E3-4F363204DB84}" type="presParOf" srcId="{42D98C9E-151E-497D-AC6F-60BFCDC0A352}" destId="{172D1D97-1D3C-40E1-B9A6-82C15E808024}" srcOrd="6" destOrd="0" presId="urn:microsoft.com/office/officeart/2008/layout/VerticalCurvedList"/>
    <dgm:cxn modelId="{246570A8-5B79-492E-BB7B-0A0A073A4851}" type="presParOf" srcId="{172D1D97-1D3C-40E1-B9A6-82C15E808024}" destId="{2B2F4A03-A1BA-4EAF-BE63-647371EC2C6F}" srcOrd="0" destOrd="0" presId="urn:microsoft.com/office/officeart/2008/layout/VerticalCurvedList"/>
    <dgm:cxn modelId="{9315BAA8-8904-47A5-B23F-CD6DE3E0EF49}" type="presParOf" srcId="{42D98C9E-151E-497D-AC6F-60BFCDC0A352}" destId="{D14D8BBF-2AE4-43D2-8B6C-3E8EB1B4A107}" srcOrd="7" destOrd="0" presId="urn:microsoft.com/office/officeart/2008/layout/VerticalCurvedList"/>
    <dgm:cxn modelId="{41CE732D-ABE3-494F-AD42-83F522BC18B5}" type="presParOf" srcId="{42D98C9E-151E-497D-AC6F-60BFCDC0A352}" destId="{23CB5626-C011-4967-88C1-A5523E28D092}" srcOrd="8" destOrd="0" presId="urn:microsoft.com/office/officeart/2008/layout/VerticalCurvedList"/>
    <dgm:cxn modelId="{F72C1C53-01E7-4256-AE4E-31EED5B83485}" type="presParOf" srcId="{23CB5626-C011-4967-88C1-A5523E28D092}" destId="{BF0E935A-1785-4FB1-B374-6EADB3E7B1AE}" srcOrd="0" destOrd="0" presId="urn:microsoft.com/office/officeart/2008/layout/VerticalCurvedList"/>
    <dgm:cxn modelId="{2F76AD17-0498-494B-8315-393852F7C09B}" type="presParOf" srcId="{42D98C9E-151E-497D-AC6F-60BFCDC0A352}" destId="{72FD0E36-0B95-4D6E-8BE2-762226F933B6}" srcOrd="9" destOrd="0" presId="urn:microsoft.com/office/officeart/2008/layout/VerticalCurvedList"/>
    <dgm:cxn modelId="{C639273D-DCBD-4874-A89E-966865A34219}" type="presParOf" srcId="{42D98C9E-151E-497D-AC6F-60BFCDC0A352}" destId="{7D22B46C-95F6-4633-B0B9-1A474025199C}" srcOrd="10" destOrd="0" presId="urn:microsoft.com/office/officeart/2008/layout/VerticalCurvedList"/>
    <dgm:cxn modelId="{5ED23206-9C37-4B96-9CF3-26B83E37A543}" type="presParOf" srcId="{7D22B46C-95F6-4633-B0B9-1A474025199C}" destId="{2A1DF4B3-BD97-41FA-95CF-E1E2EDCF69A9}" srcOrd="0" destOrd="0" presId="urn:microsoft.com/office/officeart/2008/layout/VerticalCurvedList"/>
    <dgm:cxn modelId="{483269AB-DE3C-4EC8-A677-EF65C3E53D4D}" type="presParOf" srcId="{42D98C9E-151E-497D-AC6F-60BFCDC0A352}" destId="{3FFAB2DA-5BDE-4973-B3E9-29C133BDA980}" srcOrd="11" destOrd="0" presId="urn:microsoft.com/office/officeart/2008/layout/VerticalCurvedList"/>
    <dgm:cxn modelId="{634DDBB6-C588-4804-B31E-4310A9EB6159}" type="presParOf" srcId="{42D98C9E-151E-497D-AC6F-60BFCDC0A352}" destId="{F47F6ACE-95CB-4523-89EE-3753D3207C9D}" srcOrd="12" destOrd="0" presId="urn:microsoft.com/office/officeart/2008/layout/VerticalCurvedList"/>
    <dgm:cxn modelId="{4AEA9C43-F36F-466A-A9A2-4440371927B9}" type="presParOf" srcId="{F47F6ACE-95CB-4523-89EE-3753D3207C9D}" destId="{9BFC7D7D-E108-4A12-B2CF-4EA4C2D33F66}" srcOrd="0" destOrd="0" presId="urn:microsoft.com/office/officeart/2008/layout/VerticalCurvedList"/>
    <dgm:cxn modelId="{033C8E0C-ABA2-4D15-9A76-8FC8C3F6DF74}" type="presParOf" srcId="{42D98C9E-151E-497D-AC6F-60BFCDC0A352}" destId="{90F580A4-5865-467E-B94F-1C707A92CD09}" srcOrd="13" destOrd="0" presId="urn:microsoft.com/office/officeart/2008/layout/VerticalCurvedList"/>
    <dgm:cxn modelId="{2742AF6A-CE05-4174-BB98-4C43E94627C7}" type="presParOf" srcId="{42D98C9E-151E-497D-AC6F-60BFCDC0A352}" destId="{594BDA09-51A3-41C1-8B57-9256F6A37263}" srcOrd="14" destOrd="0" presId="urn:microsoft.com/office/officeart/2008/layout/VerticalCurvedList"/>
    <dgm:cxn modelId="{B10F9F8D-A650-447C-8D0E-D16BDAB245DC}" type="presParOf" srcId="{594BDA09-51A3-41C1-8B57-9256F6A37263}" destId="{648652D0-7731-4D3B-BA65-75602EE87B8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F8A96D-94D6-43DB-882A-E1D5CCEC867A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B6CC3D1-19F1-413B-9D98-5261E8A1E3D6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Major Exams (70%)</a:t>
          </a:r>
        </a:p>
      </dgm:t>
    </dgm:pt>
    <dgm:pt modelId="{D7E7A32E-AB73-4F6B-9FB9-9417F497586E}" type="parTrans" cxnId="{022921BD-B989-4D7D-8D35-A809D1EDE70B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767DA-DAD0-4461-84D5-67D7974EA9FD}" type="sibTrans" cxnId="{022921BD-B989-4D7D-8D35-A809D1EDE70B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E2DA8-ED2A-4D67-BEE0-97AAE88F0F8C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 1 (40%)</a:t>
          </a:r>
        </a:p>
      </dgm:t>
    </dgm:pt>
    <dgm:pt modelId="{B05132C3-EE29-4542-A73B-2F0CB32DD60B}" type="parTrans" cxnId="{D3577BDE-B388-4596-B295-D5E817949B36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1F478-A393-4B16-ADB9-47D6A9DCFA27}" type="sibTrans" cxnId="{D3577BDE-B388-4596-B295-D5E817949B36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63017-B435-4B8C-9C43-904478B3F3EE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 2 (30%)</a:t>
          </a:r>
        </a:p>
      </dgm:t>
    </dgm:pt>
    <dgm:pt modelId="{AB25266B-FC18-4744-B26D-8A2A06F18880}" type="parTrans" cxnId="{92270884-DEA0-455F-A0F0-CBE29BA34634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740BE-8C44-4C9A-BE79-422286B91AE6}" type="sibTrans" cxnId="{92270884-DEA0-455F-A0F0-CBE29BA34634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FDA5E-004F-4821-B9CA-19B57E1C2607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Quizzes</a:t>
          </a:r>
        </a:p>
      </dgm:t>
    </dgm:pt>
    <dgm:pt modelId="{F7AB9552-6B80-4769-B49B-536B5005919F}" type="parTrans" cxnId="{C36540A5-910F-4803-B0F8-5812DE9CD356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90731-CD65-43A4-8D2E-F258D65A243A}" type="sibTrans" cxnId="{C36540A5-910F-4803-B0F8-5812DE9CD356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65EBA-C50D-41EA-B4F5-C0A9B3E33D20}">
      <dgm:prSet phldrT="[Text]" phldr="1" custT="1"/>
      <dgm:spPr/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340C8-7911-4C4D-A023-42AE17859396}" type="parTrans" cxnId="{2916710B-9D54-4918-84CA-5CD83BABF8AF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1BB56-6BD9-418F-BE84-7B14517C6B4F}" type="sibTrans" cxnId="{2916710B-9D54-4918-84CA-5CD83BABF8AF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2A8D3-B3E4-4A43-9668-13601AE7EEF9}">
      <dgm:prSet phldrT="[Text]" phldr="1" custT="1"/>
      <dgm:spPr/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C29D6-8337-4768-8BC0-8D68AB7874E1}" type="parTrans" cxnId="{1408C3BF-73D0-44D5-9F04-D2ECBEAACD11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A8AAD-4DDA-438D-AA8F-2B1E782090F6}" type="sibTrans" cxnId="{1408C3BF-73D0-44D5-9F04-D2ECBEAACD11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475E9-A8AA-4914-8678-D9B2CA7E4F0D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Assignments</a:t>
          </a:r>
        </a:p>
      </dgm:t>
    </dgm:pt>
    <dgm:pt modelId="{A3F214C1-D308-43CF-9CCC-DBAE7742CC4B}" type="parTrans" cxnId="{2DCDBE7F-3821-4D45-BDF5-DF82A88E8E93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2E6D9-6C3B-4656-A355-14BA6F57523F}" type="sibTrans" cxnId="{2DCDBE7F-3821-4D45-BDF5-DF82A88E8E93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1BD9A-EED0-466D-94A3-EC5672981164}">
      <dgm:prSet phldrT="[Text]" phldr="1" custT="1"/>
      <dgm:spPr/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BA3C6-F954-4240-88F4-D5777EC5526E}" type="parTrans" cxnId="{CCA08B13-A9F0-4EFE-8AC2-5F976D7D1870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779EA-6984-4B6B-B262-1C1DFD06B4B2}" type="sibTrans" cxnId="{CCA08B13-A9F0-4EFE-8AC2-5F976D7D1870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1D01E-DB98-4351-AF55-AECDC2EE4E3E}">
      <dgm:prSet phldrT="[Text]" phldr="1" custT="1"/>
      <dgm:spPr/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DF91C-A375-429C-9CB5-ECF6CBBC478B}" type="parTrans" cxnId="{5F90D565-2C71-48E5-AC60-62923992042C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D09CA-7109-4D2B-A67B-11FC10493F4C}" type="sibTrans" cxnId="{5F90D565-2C71-48E5-AC60-62923992042C}">
      <dgm:prSet/>
      <dgm:spPr/>
      <dgm:t>
        <a:bodyPr/>
        <a:lstStyle/>
        <a:p>
          <a:endParaRPr lang="en-US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9565D-2676-43BF-B97E-45A3AA49580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81F7B-974B-4B60-AF5D-3C39790164F4}" type="parTrans" cxnId="{F466D9B7-2679-4BB5-81A8-B52076CE3AA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85F80DF-AB9E-47A6-BD90-8F4B3E9A4C73}" type="sibTrans" cxnId="{F466D9B7-2679-4BB5-81A8-B52076CE3AA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E3BBC02-8E98-4531-92FF-D4EFD23CD1DE}" type="pres">
      <dgm:prSet presAssocID="{C3F8A96D-94D6-43DB-882A-E1D5CCEC867A}" presName="theList" presStyleCnt="0">
        <dgm:presLayoutVars>
          <dgm:dir/>
          <dgm:animLvl val="lvl"/>
          <dgm:resizeHandles val="exact"/>
        </dgm:presLayoutVars>
      </dgm:prSet>
      <dgm:spPr/>
    </dgm:pt>
    <dgm:pt modelId="{FC9748E9-214F-452A-8412-26BCBFBE7173}" type="pres">
      <dgm:prSet presAssocID="{7B6CC3D1-19F1-413B-9D98-5261E8A1E3D6}" presName="compNode" presStyleCnt="0"/>
      <dgm:spPr/>
    </dgm:pt>
    <dgm:pt modelId="{8B8C1343-EA53-4563-82A2-DC86BAA58613}" type="pres">
      <dgm:prSet presAssocID="{7B6CC3D1-19F1-413B-9D98-5261E8A1E3D6}" presName="aNode" presStyleLbl="bgShp" presStyleIdx="0" presStyleCnt="4"/>
      <dgm:spPr/>
    </dgm:pt>
    <dgm:pt modelId="{6E2D7138-0D01-49E2-BED6-99E0C6AAD735}" type="pres">
      <dgm:prSet presAssocID="{7B6CC3D1-19F1-413B-9D98-5261E8A1E3D6}" presName="textNode" presStyleLbl="bgShp" presStyleIdx="0" presStyleCnt="4"/>
      <dgm:spPr/>
    </dgm:pt>
    <dgm:pt modelId="{DC1F219C-47A3-4D5F-944A-C26DE9764F31}" type="pres">
      <dgm:prSet presAssocID="{7B6CC3D1-19F1-413B-9D98-5261E8A1E3D6}" presName="compChildNode" presStyleCnt="0"/>
      <dgm:spPr/>
    </dgm:pt>
    <dgm:pt modelId="{2302E4C7-11C8-48F6-950B-D22A68A160E7}" type="pres">
      <dgm:prSet presAssocID="{7B6CC3D1-19F1-413B-9D98-5261E8A1E3D6}" presName="theInnerList" presStyleCnt="0"/>
      <dgm:spPr/>
    </dgm:pt>
    <dgm:pt modelId="{A595C94C-ABC3-49D9-9348-7B091F39B985}" type="pres">
      <dgm:prSet presAssocID="{C17E2DA8-ED2A-4D67-BEE0-97AAE88F0F8C}" presName="childNode" presStyleLbl="node1" presStyleIdx="0" presStyleCnt="6">
        <dgm:presLayoutVars>
          <dgm:bulletEnabled val="1"/>
        </dgm:presLayoutVars>
      </dgm:prSet>
      <dgm:spPr/>
    </dgm:pt>
    <dgm:pt modelId="{D5A99911-F6B6-48DE-86F2-00285855D4A7}" type="pres">
      <dgm:prSet presAssocID="{C17E2DA8-ED2A-4D67-BEE0-97AAE88F0F8C}" presName="aSpace2" presStyleCnt="0"/>
      <dgm:spPr/>
    </dgm:pt>
    <dgm:pt modelId="{FAB267FC-0B7F-45F0-A4F8-0F7B3A874899}" type="pres">
      <dgm:prSet presAssocID="{AB163017-B435-4B8C-9C43-904478B3F3EE}" presName="childNode" presStyleLbl="node1" presStyleIdx="1" presStyleCnt="6">
        <dgm:presLayoutVars>
          <dgm:bulletEnabled val="1"/>
        </dgm:presLayoutVars>
      </dgm:prSet>
      <dgm:spPr/>
    </dgm:pt>
    <dgm:pt modelId="{237D31A4-E5AF-4B62-92A8-54CF50D1C56F}" type="pres">
      <dgm:prSet presAssocID="{7B6CC3D1-19F1-413B-9D98-5261E8A1E3D6}" presName="aSpace" presStyleCnt="0"/>
      <dgm:spPr/>
    </dgm:pt>
    <dgm:pt modelId="{D4FC4F44-3651-4D81-99A6-5A37CED4FEC7}" type="pres">
      <dgm:prSet presAssocID="{A75FDA5E-004F-4821-B9CA-19B57E1C2607}" presName="compNode" presStyleCnt="0"/>
      <dgm:spPr/>
    </dgm:pt>
    <dgm:pt modelId="{47EFCD7E-6A69-4278-B921-30204424E2D1}" type="pres">
      <dgm:prSet presAssocID="{A75FDA5E-004F-4821-B9CA-19B57E1C2607}" presName="aNode" presStyleLbl="bgShp" presStyleIdx="1" presStyleCnt="4"/>
      <dgm:spPr/>
    </dgm:pt>
    <dgm:pt modelId="{2F9B2F12-0DEA-4E03-9699-FAE7F1793AEF}" type="pres">
      <dgm:prSet presAssocID="{A75FDA5E-004F-4821-B9CA-19B57E1C2607}" presName="textNode" presStyleLbl="bgShp" presStyleIdx="1" presStyleCnt="4"/>
      <dgm:spPr/>
    </dgm:pt>
    <dgm:pt modelId="{E065B332-E165-47BC-BD27-41E675103F7E}" type="pres">
      <dgm:prSet presAssocID="{A75FDA5E-004F-4821-B9CA-19B57E1C2607}" presName="compChildNode" presStyleCnt="0"/>
      <dgm:spPr/>
    </dgm:pt>
    <dgm:pt modelId="{99524A9C-7001-4204-B389-0D0A0802DA1A}" type="pres">
      <dgm:prSet presAssocID="{A75FDA5E-004F-4821-B9CA-19B57E1C2607}" presName="theInnerList" presStyleCnt="0"/>
      <dgm:spPr/>
    </dgm:pt>
    <dgm:pt modelId="{864CBB40-7583-40B4-AC9D-0DEAE4AD5563}" type="pres">
      <dgm:prSet presAssocID="{EAB65EBA-C50D-41EA-B4F5-C0A9B3E33D20}" presName="childNode" presStyleLbl="node1" presStyleIdx="2" presStyleCnt="6">
        <dgm:presLayoutVars>
          <dgm:bulletEnabled val="1"/>
        </dgm:presLayoutVars>
      </dgm:prSet>
      <dgm:spPr/>
    </dgm:pt>
    <dgm:pt modelId="{84BAF8CD-64AC-4A7C-882B-593B6C5BC4EF}" type="pres">
      <dgm:prSet presAssocID="{EAB65EBA-C50D-41EA-B4F5-C0A9B3E33D20}" presName="aSpace2" presStyleCnt="0"/>
      <dgm:spPr/>
    </dgm:pt>
    <dgm:pt modelId="{6A18A1C0-661A-4C56-9BD6-4326D48C5FD8}" type="pres">
      <dgm:prSet presAssocID="{7192A8D3-B3E4-4A43-9668-13601AE7EEF9}" presName="childNode" presStyleLbl="node1" presStyleIdx="3" presStyleCnt="6">
        <dgm:presLayoutVars>
          <dgm:bulletEnabled val="1"/>
        </dgm:presLayoutVars>
      </dgm:prSet>
      <dgm:spPr/>
    </dgm:pt>
    <dgm:pt modelId="{BCF5F846-7B1E-4699-8609-D9C4540767AC}" type="pres">
      <dgm:prSet presAssocID="{A75FDA5E-004F-4821-B9CA-19B57E1C2607}" presName="aSpace" presStyleCnt="0"/>
      <dgm:spPr/>
    </dgm:pt>
    <dgm:pt modelId="{266C6F53-90C8-438B-888F-FF017B3A24EA}" type="pres">
      <dgm:prSet presAssocID="{88B475E9-A8AA-4914-8678-D9B2CA7E4F0D}" presName="compNode" presStyleCnt="0"/>
      <dgm:spPr/>
    </dgm:pt>
    <dgm:pt modelId="{EF36091D-DFA5-4550-909D-04E1CE211832}" type="pres">
      <dgm:prSet presAssocID="{88B475E9-A8AA-4914-8678-D9B2CA7E4F0D}" presName="aNode" presStyleLbl="bgShp" presStyleIdx="2" presStyleCnt="4"/>
      <dgm:spPr/>
    </dgm:pt>
    <dgm:pt modelId="{EADFEBFE-5337-4D33-B79F-0D47634E5876}" type="pres">
      <dgm:prSet presAssocID="{88B475E9-A8AA-4914-8678-D9B2CA7E4F0D}" presName="textNode" presStyleLbl="bgShp" presStyleIdx="2" presStyleCnt="4"/>
      <dgm:spPr/>
    </dgm:pt>
    <dgm:pt modelId="{8A9E31D0-BFB7-44DC-9A3D-AA8CAE9AF2DE}" type="pres">
      <dgm:prSet presAssocID="{88B475E9-A8AA-4914-8678-D9B2CA7E4F0D}" presName="compChildNode" presStyleCnt="0"/>
      <dgm:spPr/>
    </dgm:pt>
    <dgm:pt modelId="{C28F61BF-DBCC-405A-8140-3D344E802967}" type="pres">
      <dgm:prSet presAssocID="{88B475E9-A8AA-4914-8678-D9B2CA7E4F0D}" presName="theInnerList" presStyleCnt="0"/>
      <dgm:spPr/>
    </dgm:pt>
    <dgm:pt modelId="{53D00E34-50C9-459E-BF98-949DA659EACD}" type="pres">
      <dgm:prSet presAssocID="{6481BD9A-EED0-466D-94A3-EC5672981164}" presName="childNode" presStyleLbl="node1" presStyleIdx="4" presStyleCnt="6">
        <dgm:presLayoutVars>
          <dgm:bulletEnabled val="1"/>
        </dgm:presLayoutVars>
      </dgm:prSet>
      <dgm:spPr/>
    </dgm:pt>
    <dgm:pt modelId="{6FCCD2DF-55FF-4D1F-A827-C6AC4769FA99}" type="pres">
      <dgm:prSet presAssocID="{6481BD9A-EED0-466D-94A3-EC5672981164}" presName="aSpace2" presStyleCnt="0"/>
      <dgm:spPr/>
    </dgm:pt>
    <dgm:pt modelId="{179A76B3-6A17-4AE4-9237-AB19383C0BE5}" type="pres">
      <dgm:prSet presAssocID="{6E01D01E-DB98-4351-AF55-AECDC2EE4E3E}" presName="childNode" presStyleLbl="node1" presStyleIdx="5" presStyleCnt="6">
        <dgm:presLayoutVars>
          <dgm:bulletEnabled val="1"/>
        </dgm:presLayoutVars>
      </dgm:prSet>
      <dgm:spPr/>
    </dgm:pt>
    <dgm:pt modelId="{4E49D6B7-16B2-4A7D-B00F-52B5BDA7B90C}" type="pres">
      <dgm:prSet presAssocID="{88B475E9-A8AA-4914-8678-D9B2CA7E4F0D}" presName="aSpace" presStyleCnt="0"/>
      <dgm:spPr/>
    </dgm:pt>
    <dgm:pt modelId="{C50A2FCA-E9B8-4E65-92E2-D398EFA54969}" type="pres">
      <dgm:prSet presAssocID="{16A9565D-2676-43BF-B97E-45A3AA495804}" presName="compNode" presStyleCnt="0"/>
      <dgm:spPr/>
    </dgm:pt>
    <dgm:pt modelId="{0BD303F1-EC64-4015-A521-9134FA73C714}" type="pres">
      <dgm:prSet presAssocID="{16A9565D-2676-43BF-B97E-45A3AA495804}" presName="aNode" presStyleLbl="bgShp" presStyleIdx="3" presStyleCnt="4"/>
      <dgm:spPr/>
    </dgm:pt>
    <dgm:pt modelId="{359D0F7C-6DEA-430C-8985-2D92E42459BE}" type="pres">
      <dgm:prSet presAssocID="{16A9565D-2676-43BF-B97E-45A3AA495804}" presName="textNode" presStyleLbl="bgShp" presStyleIdx="3" presStyleCnt="4"/>
      <dgm:spPr/>
    </dgm:pt>
    <dgm:pt modelId="{52AC84C3-2A99-439E-930C-F2C4F5F4609D}" type="pres">
      <dgm:prSet presAssocID="{16A9565D-2676-43BF-B97E-45A3AA495804}" presName="compChildNode" presStyleCnt="0"/>
      <dgm:spPr/>
    </dgm:pt>
    <dgm:pt modelId="{BF506134-F4C0-4DC6-9C3C-CFCF2F133710}" type="pres">
      <dgm:prSet presAssocID="{16A9565D-2676-43BF-B97E-45A3AA495804}" presName="theInnerList" presStyleCnt="0"/>
      <dgm:spPr/>
    </dgm:pt>
  </dgm:ptLst>
  <dgm:cxnLst>
    <dgm:cxn modelId="{89C4C304-85CF-4786-9BEE-E8A0D4A84653}" type="presOf" srcId="{A75FDA5E-004F-4821-B9CA-19B57E1C2607}" destId="{2F9B2F12-0DEA-4E03-9699-FAE7F1793AEF}" srcOrd="1" destOrd="0" presId="urn:microsoft.com/office/officeart/2005/8/layout/lProcess2"/>
    <dgm:cxn modelId="{2916710B-9D54-4918-84CA-5CD83BABF8AF}" srcId="{A75FDA5E-004F-4821-B9CA-19B57E1C2607}" destId="{EAB65EBA-C50D-41EA-B4F5-C0A9B3E33D20}" srcOrd="0" destOrd="0" parTransId="{80F340C8-7911-4C4D-A023-42AE17859396}" sibTransId="{84B1BB56-6BD9-418F-BE84-7B14517C6B4F}"/>
    <dgm:cxn modelId="{CCA08B13-A9F0-4EFE-8AC2-5F976D7D1870}" srcId="{88B475E9-A8AA-4914-8678-D9B2CA7E4F0D}" destId="{6481BD9A-EED0-466D-94A3-EC5672981164}" srcOrd="0" destOrd="0" parTransId="{6E7BA3C6-F954-4240-88F4-D5777EC5526E}" sibTransId="{91C779EA-6984-4B6B-B262-1C1DFD06B4B2}"/>
    <dgm:cxn modelId="{6A81FD1B-0054-4DD5-9919-40E32DBD71C6}" type="presOf" srcId="{88B475E9-A8AA-4914-8678-D9B2CA7E4F0D}" destId="{EF36091D-DFA5-4550-909D-04E1CE211832}" srcOrd="0" destOrd="0" presId="urn:microsoft.com/office/officeart/2005/8/layout/lProcess2"/>
    <dgm:cxn modelId="{D0000137-6D21-4BAD-9154-D0ACE71E62CD}" type="presOf" srcId="{C17E2DA8-ED2A-4D67-BEE0-97AAE88F0F8C}" destId="{A595C94C-ABC3-49D9-9348-7B091F39B985}" srcOrd="0" destOrd="0" presId="urn:microsoft.com/office/officeart/2005/8/layout/lProcess2"/>
    <dgm:cxn modelId="{2B974C3A-5345-4656-A76D-8EECA20EEEB6}" type="presOf" srcId="{6481BD9A-EED0-466D-94A3-EC5672981164}" destId="{53D00E34-50C9-459E-BF98-949DA659EACD}" srcOrd="0" destOrd="0" presId="urn:microsoft.com/office/officeart/2005/8/layout/lProcess2"/>
    <dgm:cxn modelId="{5F90D565-2C71-48E5-AC60-62923992042C}" srcId="{88B475E9-A8AA-4914-8678-D9B2CA7E4F0D}" destId="{6E01D01E-DB98-4351-AF55-AECDC2EE4E3E}" srcOrd="1" destOrd="0" parTransId="{48ADF91C-A375-429C-9CB5-ECF6CBBC478B}" sibTransId="{F5BD09CA-7109-4D2B-A67B-11FC10493F4C}"/>
    <dgm:cxn modelId="{610D3A53-47C9-4C73-B46E-9F402F53FB5B}" type="presOf" srcId="{EAB65EBA-C50D-41EA-B4F5-C0A9B3E33D20}" destId="{864CBB40-7583-40B4-AC9D-0DEAE4AD5563}" srcOrd="0" destOrd="0" presId="urn:microsoft.com/office/officeart/2005/8/layout/lProcess2"/>
    <dgm:cxn modelId="{44521D79-9661-4014-A226-107E9D9788A4}" type="presOf" srcId="{AB163017-B435-4B8C-9C43-904478B3F3EE}" destId="{FAB267FC-0B7F-45F0-A4F8-0F7B3A874899}" srcOrd="0" destOrd="0" presId="urn:microsoft.com/office/officeart/2005/8/layout/lProcess2"/>
    <dgm:cxn modelId="{80A2287A-0C4B-4221-BB16-242B42D8DC7D}" type="presOf" srcId="{7B6CC3D1-19F1-413B-9D98-5261E8A1E3D6}" destId="{6E2D7138-0D01-49E2-BED6-99E0C6AAD735}" srcOrd="1" destOrd="0" presId="urn:microsoft.com/office/officeart/2005/8/layout/lProcess2"/>
    <dgm:cxn modelId="{D41E717F-5D82-425B-AF38-45C41C711DEA}" type="presOf" srcId="{A75FDA5E-004F-4821-B9CA-19B57E1C2607}" destId="{47EFCD7E-6A69-4278-B921-30204424E2D1}" srcOrd="0" destOrd="0" presId="urn:microsoft.com/office/officeart/2005/8/layout/lProcess2"/>
    <dgm:cxn modelId="{2DCDBE7F-3821-4D45-BDF5-DF82A88E8E93}" srcId="{C3F8A96D-94D6-43DB-882A-E1D5CCEC867A}" destId="{88B475E9-A8AA-4914-8678-D9B2CA7E4F0D}" srcOrd="2" destOrd="0" parTransId="{A3F214C1-D308-43CF-9CCC-DBAE7742CC4B}" sibTransId="{5352E6D9-6C3B-4656-A355-14BA6F57523F}"/>
    <dgm:cxn modelId="{16B8CF80-BFB6-4226-970F-84A9C2C2288A}" type="presOf" srcId="{C3F8A96D-94D6-43DB-882A-E1D5CCEC867A}" destId="{7E3BBC02-8E98-4531-92FF-D4EFD23CD1DE}" srcOrd="0" destOrd="0" presId="urn:microsoft.com/office/officeart/2005/8/layout/lProcess2"/>
    <dgm:cxn modelId="{92270884-DEA0-455F-A0F0-CBE29BA34634}" srcId="{7B6CC3D1-19F1-413B-9D98-5261E8A1E3D6}" destId="{AB163017-B435-4B8C-9C43-904478B3F3EE}" srcOrd="1" destOrd="0" parTransId="{AB25266B-FC18-4744-B26D-8A2A06F18880}" sibTransId="{92F740BE-8C44-4C9A-BE79-422286B91AE6}"/>
    <dgm:cxn modelId="{C761749D-A177-432B-9B50-90BFB9247980}" type="presOf" srcId="{88B475E9-A8AA-4914-8678-D9B2CA7E4F0D}" destId="{EADFEBFE-5337-4D33-B79F-0D47634E5876}" srcOrd="1" destOrd="0" presId="urn:microsoft.com/office/officeart/2005/8/layout/lProcess2"/>
    <dgm:cxn modelId="{8738CA9E-C6CA-4AB1-A205-7A784BD3D441}" type="presOf" srcId="{16A9565D-2676-43BF-B97E-45A3AA495804}" destId="{0BD303F1-EC64-4015-A521-9134FA73C714}" srcOrd="0" destOrd="0" presId="urn:microsoft.com/office/officeart/2005/8/layout/lProcess2"/>
    <dgm:cxn modelId="{C36540A5-910F-4803-B0F8-5812DE9CD356}" srcId="{C3F8A96D-94D6-43DB-882A-E1D5CCEC867A}" destId="{A75FDA5E-004F-4821-B9CA-19B57E1C2607}" srcOrd="1" destOrd="0" parTransId="{F7AB9552-6B80-4769-B49B-536B5005919F}" sibTransId="{FE290731-CD65-43A4-8D2E-F258D65A243A}"/>
    <dgm:cxn modelId="{F466D9B7-2679-4BB5-81A8-B52076CE3AA6}" srcId="{C3F8A96D-94D6-43DB-882A-E1D5CCEC867A}" destId="{16A9565D-2676-43BF-B97E-45A3AA495804}" srcOrd="3" destOrd="0" parTransId="{1CB81F7B-974B-4B60-AF5D-3C39790164F4}" sibTransId="{585F80DF-AB9E-47A6-BD90-8F4B3E9A4C73}"/>
    <dgm:cxn modelId="{022921BD-B989-4D7D-8D35-A809D1EDE70B}" srcId="{C3F8A96D-94D6-43DB-882A-E1D5CCEC867A}" destId="{7B6CC3D1-19F1-413B-9D98-5261E8A1E3D6}" srcOrd="0" destOrd="0" parTransId="{D7E7A32E-AB73-4F6B-9FB9-9417F497586E}" sibTransId="{BA0767DA-DAD0-4461-84D5-67D7974EA9FD}"/>
    <dgm:cxn modelId="{1408C3BF-73D0-44D5-9F04-D2ECBEAACD11}" srcId="{A75FDA5E-004F-4821-B9CA-19B57E1C2607}" destId="{7192A8D3-B3E4-4A43-9668-13601AE7EEF9}" srcOrd="1" destOrd="0" parTransId="{CF8C29D6-8337-4768-8BC0-8D68AB7874E1}" sibTransId="{985A8AAD-4DDA-438D-AA8F-2B1E782090F6}"/>
    <dgm:cxn modelId="{6C1DB8C3-EDB7-480F-A9C9-EBB073D4B41A}" type="presOf" srcId="{16A9565D-2676-43BF-B97E-45A3AA495804}" destId="{359D0F7C-6DEA-430C-8985-2D92E42459BE}" srcOrd="1" destOrd="0" presId="urn:microsoft.com/office/officeart/2005/8/layout/lProcess2"/>
    <dgm:cxn modelId="{B59E0BDD-CD68-40E5-80D9-7B88E05AB9FD}" type="presOf" srcId="{7192A8D3-B3E4-4A43-9668-13601AE7EEF9}" destId="{6A18A1C0-661A-4C56-9BD6-4326D48C5FD8}" srcOrd="0" destOrd="0" presId="urn:microsoft.com/office/officeart/2005/8/layout/lProcess2"/>
    <dgm:cxn modelId="{D3577BDE-B388-4596-B295-D5E817949B36}" srcId="{7B6CC3D1-19F1-413B-9D98-5261E8A1E3D6}" destId="{C17E2DA8-ED2A-4D67-BEE0-97AAE88F0F8C}" srcOrd="0" destOrd="0" parTransId="{B05132C3-EE29-4542-A73B-2F0CB32DD60B}" sibTransId="{2501F478-A393-4B16-ADB9-47D6A9DCFA27}"/>
    <dgm:cxn modelId="{C7DCA4F5-E92D-4F3F-904B-FB97EA19C0EE}" type="presOf" srcId="{6E01D01E-DB98-4351-AF55-AECDC2EE4E3E}" destId="{179A76B3-6A17-4AE4-9237-AB19383C0BE5}" srcOrd="0" destOrd="0" presId="urn:microsoft.com/office/officeart/2005/8/layout/lProcess2"/>
    <dgm:cxn modelId="{5B595AFB-D206-4936-BDEA-ECBB37C99363}" type="presOf" srcId="{7B6CC3D1-19F1-413B-9D98-5261E8A1E3D6}" destId="{8B8C1343-EA53-4563-82A2-DC86BAA58613}" srcOrd="0" destOrd="0" presId="urn:microsoft.com/office/officeart/2005/8/layout/lProcess2"/>
    <dgm:cxn modelId="{613506B8-19D5-4766-833D-1DAE683CA863}" type="presParOf" srcId="{7E3BBC02-8E98-4531-92FF-D4EFD23CD1DE}" destId="{FC9748E9-214F-452A-8412-26BCBFBE7173}" srcOrd="0" destOrd="0" presId="urn:microsoft.com/office/officeart/2005/8/layout/lProcess2"/>
    <dgm:cxn modelId="{74BE5588-679C-4BB2-9CAF-C2020AFEA671}" type="presParOf" srcId="{FC9748E9-214F-452A-8412-26BCBFBE7173}" destId="{8B8C1343-EA53-4563-82A2-DC86BAA58613}" srcOrd="0" destOrd="0" presId="urn:microsoft.com/office/officeart/2005/8/layout/lProcess2"/>
    <dgm:cxn modelId="{F1104FA0-6BCB-40B9-8CDE-B7107262D753}" type="presParOf" srcId="{FC9748E9-214F-452A-8412-26BCBFBE7173}" destId="{6E2D7138-0D01-49E2-BED6-99E0C6AAD735}" srcOrd="1" destOrd="0" presId="urn:microsoft.com/office/officeart/2005/8/layout/lProcess2"/>
    <dgm:cxn modelId="{DB777399-A8D6-45DA-B7D4-8217ED19BA23}" type="presParOf" srcId="{FC9748E9-214F-452A-8412-26BCBFBE7173}" destId="{DC1F219C-47A3-4D5F-944A-C26DE9764F31}" srcOrd="2" destOrd="0" presId="urn:microsoft.com/office/officeart/2005/8/layout/lProcess2"/>
    <dgm:cxn modelId="{645CF99B-B321-4E92-A898-5DE1973F7036}" type="presParOf" srcId="{DC1F219C-47A3-4D5F-944A-C26DE9764F31}" destId="{2302E4C7-11C8-48F6-950B-D22A68A160E7}" srcOrd="0" destOrd="0" presId="urn:microsoft.com/office/officeart/2005/8/layout/lProcess2"/>
    <dgm:cxn modelId="{62F109BF-BDE0-46D6-8917-25B07E06BB80}" type="presParOf" srcId="{2302E4C7-11C8-48F6-950B-D22A68A160E7}" destId="{A595C94C-ABC3-49D9-9348-7B091F39B985}" srcOrd="0" destOrd="0" presId="urn:microsoft.com/office/officeart/2005/8/layout/lProcess2"/>
    <dgm:cxn modelId="{EC281428-99D0-429A-9067-F9490E83D01A}" type="presParOf" srcId="{2302E4C7-11C8-48F6-950B-D22A68A160E7}" destId="{D5A99911-F6B6-48DE-86F2-00285855D4A7}" srcOrd="1" destOrd="0" presId="urn:microsoft.com/office/officeart/2005/8/layout/lProcess2"/>
    <dgm:cxn modelId="{112CDB9D-CDD4-4EAE-B70D-A0D1381C37A9}" type="presParOf" srcId="{2302E4C7-11C8-48F6-950B-D22A68A160E7}" destId="{FAB267FC-0B7F-45F0-A4F8-0F7B3A874899}" srcOrd="2" destOrd="0" presId="urn:microsoft.com/office/officeart/2005/8/layout/lProcess2"/>
    <dgm:cxn modelId="{0EF53BFC-8789-4FF2-9172-E0945AFA7F16}" type="presParOf" srcId="{7E3BBC02-8E98-4531-92FF-D4EFD23CD1DE}" destId="{237D31A4-E5AF-4B62-92A8-54CF50D1C56F}" srcOrd="1" destOrd="0" presId="urn:microsoft.com/office/officeart/2005/8/layout/lProcess2"/>
    <dgm:cxn modelId="{02468150-23BB-4267-9D85-9634187061C4}" type="presParOf" srcId="{7E3BBC02-8E98-4531-92FF-D4EFD23CD1DE}" destId="{D4FC4F44-3651-4D81-99A6-5A37CED4FEC7}" srcOrd="2" destOrd="0" presId="urn:microsoft.com/office/officeart/2005/8/layout/lProcess2"/>
    <dgm:cxn modelId="{8C9E722C-97EA-477B-B667-81166FE24F76}" type="presParOf" srcId="{D4FC4F44-3651-4D81-99A6-5A37CED4FEC7}" destId="{47EFCD7E-6A69-4278-B921-30204424E2D1}" srcOrd="0" destOrd="0" presId="urn:microsoft.com/office/officeart/2005/8/layout/lProcess2"/>
    <dgm:cxn modelId="{F76D6EA5-F950-4DF7-999B-D83506D4F4D7}" type="presParOf" srcId="{D4FC4F44-3651-4D81-99A6-5A37CED4FEC7}" destId="{2F9B2F12-0DEA-4E03-9699-FAE7F1793AEF}" srcOrd="1" destOrd="0" presId="urn:microsoft.com/office/officeart/2005/8/layout/lProcess2"/>
    <dgm:cxn modelId="{279B8BA2-2D2A-4BC4-BCE3-CC322A948C1F}" type="presParOf" srcId="{D4FC4F44-3651-4D81-99A6-5A37CED4FEC7}" destId="{E065B332-E165-47BC-BD27-41E675103F7E}" srcOrd="2" destOrd="0" presId="urn:microsoft.com/office/officeart/2005/8/layout/lProcess2"/>
    <dgm:cxn modelId="{7135EBC2-AC30-4A77-8796-E32A1CAEACAE}" type="presParOf" srcId="{E065B332-E165-47BC-BD27-41E675103F7E}" destId="{99524A9C-7001-4204-B389-0D0A0802DA1A}" srcOrd="0" destOrd="0" presId="urn:microsoft.com/office/officeart/2005/8/layout/lProcess2"/>
    <dgm:cxn modelId="{6C5DF9B5-B716-425F-ABB3-A7A67AD62D55}" type="presParOf" srcId="{99524A9C-7001-4204-B389-0D0A0802DA1A}" destId="{864CBB40-7583-40B4-AC9D-0DEAE4AD5563}" srcOrd="0" destOrd="0" presId="urn:microsoft.com/office/officeart/2005/8/layout/lProcess2"/>
    <dgm:cxn modelId="{7C7863B4-E3B1-4A90-A5CF-613449E48B47}" type="presParOf" srcId="{99524A9C-7001-4204-B389-0D0A0802DA1A}" destId="{84BAF8CD-64AC-4A7C-882B-593B6C5BC4EF}" srcOrd="1" destOrd="0" presId="urn:microsoft.com/office/officeart/2005/8/layout/lProcess2"/>
    <dgm:cxn modelId="{BB215280-0F39-42F5-89CB-D2DC77F8B7BC}" type="presParOf" srcId="{99524A9C-7001-4204-B389-0D0A0802DA1A}" destId="{6A18A1C0-661A-4C56-9BD6-4326D48C5FD8}" srcOrd="2" destOrd="0" presId="urn:microsoft.com/office/officeart/2005/8/layout/lProcess2"/>
    <dgm:cxn modelId="{17E953CE-32B0-41BE-B039-79351E174C06}" type="presParOf" srcId="{7E3BBC02-8E98-4531-92FF-D4EFD23CD1DE}" destId="{BCF5F846-7B1E-4699-8609-D9C4540767AC}" srcOrd="3" destOrd="0" presId="urn:microsoft.com/office/officeart/2005/8/layout/lProcess2"/>
    <dgm:cxn modelId="{5EBE5659-BE86-4CF5-BE68-DA917ED5038D}" type="presParOf" srcId="{7E3BBC02-8E98-4531-92FF-D4EFD23CD1DE}" destId="{266C6F53-90C8-438B-888F-FF017B3A24EA}" srcOrd="4" destOrd="0" presId="urn:microsoft.com/office/officeart/2005/8/layout/lProcess2"/>
    <dgm:cxn modelId="{D20C9418-140A-45E0-8F47-595EBDBC4BB1}" type="presParOf" srcId="{266C6F53-90C8-438B-888F-FF017B3A24EA}" destId="{EF36091D-DFA5-4550-909D-04E1CE211832}" srcOrd="0" destOrd="0" presId="urn:microsoft.com/office/officeart/2005/8/layout/lProcess2"/>
    <dgm:cxn modelId="{5EDA4792-E769-4ACE-A6BE-B2F7BF59D803}" type="presParOf" srcId="{266C6F53-90C8-438B-888F-FF017B3A24EA}" destId="{EADFEBFE-5337-4D33-B79F-0D47634E5876}" srcOrd="1" destOrd="0" presId="urn:microsoft.com/office/officeart/2005/8/layout/lProcess2"/>
    <dgm:cxn modelId="{FBE75BB5-CD67-4087-BE6B-AFB964FAF8E2}" type="presParOf" srcId="{266C6F53-90C8-438B-888F-FF017B3A24EA}" destId="{8A9E31D0-BFB7-44DC-9A3D-AA8CAE9AF2DE}" srcOrd="2" destOrd="0" presId="urn:microsoft.com/office/officeart/2005/8/layout/lProcess2"/>
    <dgm:cxn modelId="{3424E3C6-A39E-49B6-9C08-D26610397225}" type="presParOf" srcId="{8A9E31D0-BFB7-44DC-9A3D-AA8CAE9AF2DE}" destId="{C28F61BF-DBCC-405A-8140-3D344E802967}" srcOrd="0" destOrd="0" presId="urn:microsoft.com/office/officeart/2005/8/layout/lProcess2"/>
    <dgm:cxn modelId="{F09D4025-EF28-4428-A755-8BE16D0C2363}" type="presParOf" srcId="{C28F61BF-DBCC-405A-8140-3D344E802967}" destId="{53D00E34-50C9-459E-BF98-949DA659EACD}" srcOrd="0" destOrd="0" presId="urn:microsoft.com/office/officeart/2005/8/layout/lProcess2"/>
    <dgm:cxn modelId="{B35EC3B1-53C1-4626-8F8F-AA94614DB8CB}" type="presParOf" srcId="{C28F61BF-DBCC-405A-8140-3D344E802967}" destId="{6FCCD2DF-55FF-4D1F-A827-C6AC4769FA99}" srcOrd="1" destOrd="0" presId="urn:microsoft.com/office/officeart/2005/8/layout/lProcess2"/>
    <dgm:cxn modelId="{569B307B-9480-4B14-BC09-A5548301F472}" type="presParOf" srcId="{C28F61BF-DBCC-405A-8140-3D344E802967}" destId="{179A76B3-6A17-4AE4-9237-AB19383C0BE5}" srcOrd="2" destOrd="0" presId="urn:microsoft.com/office/officeart/2005/8/layout/lProcess2"/>
    <dgm:cxn modelId="{9F433778-05FE-42E8-9144-B96EC0775AD7}" type="presParOf" srcId="{7E3BBC02-8E98-4531-92FF-D4EFD23CD1DE}" destId="{4E49D6B7-16B2-4A7D-B00F-52B5BDA7B90C}" srcOrd="5" destOrd="0" presId="urn:microsoft.com/office/officeart/2005/8/layout/lProcess2"/>
    <dgm:cxn modelId="{F0FED04F-7333-4828-95DA-7DE66E97761A}" type="presParOf" srcId="{7E3BBC02-8E98-4531-92FF-D4EFD23CD1DE}" destId="{C50A2FCA-E9B8-4E65-92E2-D398EFA54969}" srcOrd="6" destOrd="0" presId="urn:microsoft.com/office/officeart/2005/8/layout/lProcess2"/>
    <dgm:cxn modelId="{A9231798-7E14-469C-A137-B9EE5E7DE392}" type="presParOf" srcId="{C50A2FCA-E9B8-4E65-92E2-D398EFA54969}" destId="{0BD303F1-EC64-4015-A521-9134FA73C714}" srcOrd="0" destOrd="0" presId="urn:microsoft.com/office/officeart/2005/8/layout/lProcess2"/>
    <dgm:cxn modelId="{2EEB9A75-2048-4747-ACD4-E48B23297128}" type="presParOf" srcId="{C50A2FCA-E9B8-4E65-92E2-D398EFA54969}" destId="{359D0F7C-6DEA-430C-8985-2D92E42459BE}" srcOrd="1" destOrd="0" presId="urn:microsoft.com/office/officeart/2005/8/layout/lProcess2"/>
    <dgm:cxn modelId="{A816AF8F-72D1-40F0-9E96-10CFFC793B96}" type="presParOf" srcId="{C50A2FCA-E9B8-4E65-92E2-D398EFA54969}" destId="{52AC84C3-2A99-439E-930C-F2C4F5F4609D}" srcOrd="2" destOrd="0" presId="urn:microsoft.com/office/officeart/2005/8/layout/lProcess2"/>
    <dgm:cxn modelId="{6B5FBFB0-094E-47ED-814D-A9CCEF57823E}" type="presParOf" srcId="{52AC84C3-2A99-439E-930C-F2C4F5F4609D}" destId="{BF506134-F4C0-4DC6-9C3C-CFCF2F13371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24659A-407E-45FA-8E0C-5E51DC2D09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60E0B6-6125-4885-BD72-1A2FD3E5E742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</a:p>
      </dgm:t>
    </dgm:pt>
    <dgm:pt modelId="{A40065EF-B114-48B5-B74F-04EAB7D22432}" type="parTrans" cxnId="{0A521F75-6E20-473D-BC2D-426C39A2F1A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0AA4E-E190-487B-85FD-BCB3783C0647}" type="sibTrans" cxnId="{0A521F75-6E20-473D-BC2D-426C39A2F1A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10F81-B404-4143-8CF5-3958E9267BC0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Motivation and Objectives</a:t>
          </a:r>
        </a:p>
      </dgm:t>
    </dgm:pt>
    <dgm:pt modelId="{7ECE9AF0-E573-47E9-9FC9-B66B174B069C}" type="parTrans" cxnId="{544EF2A1-3FF0-4D99-8F13-587463364B7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10B20-FF67-4F67-AFE8-4F04E71D13B5}" type="sibTrans" cxnId="{544EF2A1-3FF0-4D99-8F13-587463364B7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2C6F0-26D0-471D-A048-53C3D5C4236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Methodology</a:t>
          </a:r>
        </a:p>
      </dgm:t>
    </dgm:pt>
    <dgm:pt modelId="{06127FDA-8434-4FF0-BA09-7864829DD369}" type="parTrans" cxnId="{1C729DA6-5849-4FA7-B43D-3D9120BFB1A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6E72E-4ACE-49BA-AEF6-7A59CD9604D7}" type="sibTrans" cxnId="{1C729DA6-5849-4FA7-B43D-3D9120BFB1A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63AC5D-2CBE-4D91-9608-9F62F6FAD99B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</a:t>
          </a:r>
        </a:p>
      </dgm:t>
    </dgm:pt>
    <dgm:pt modelId="{1FD109CE-E1E9-4032-8AA8-9793756666B0}" type="parTrans" cxnId="{51EE858D-E37E-4AAB-B558-2152CCD167B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32194-E8EE-41A1-8D52-3E3A49D4A3A0}" type="sibTrans" cxnId="{51EE858D-E37E-4AAB-B558-2152CCD167B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FFD2E-A33A-45CC-A6E8-011333355C4B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</a:p>
      </dgm:t>
    </dgm:pt>
    <dgm:pt modelId="{DE90B4CF-3595-45BC-A173-D7688EFB369D}" type="parTrans" cxnId="{4B33E79F-06DC-44B6-9639-E74B81B935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E8F02-DE96-424E-9200-BF8730BF6F6C}" type="sibTrans" cxnId="{4B33E79F-06DC-44B6-9639-E74B81B935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6ABF3-14B5-4AB3-B5BC-075539CBCC96}" type="pres">
      <dgm:prSet presAssocID="{1724659A-407E-45FA-8E0C-5E51DC2D09AB}" presName="Name0" presStyleCnt="0">
        <dgm:presLayoutVars>
          <dgm:chMax val="7"/>
          <dgm:chPref val="7"/>
          <dgm:dir/>
        </dgm:presLayoutVars>
      </dgm:prSet>
      <dgm:spPr/>
    </dgm:pt>
    <dgm:pt modelId="{42D98C9E-151E-497D-AC6F-60BFCDC0A352}" type="pres">
      <dgm:prSet presAssocID="{1724659A-407E-45FA-8E0C-5E51DC2D09AB}" presName="Name1" presStyleCnt="0"/>
      <dgm:spPr/>
    </dgm:pt>
    <dgm:pt modelId="{9CF6F4BC-8947-4705-B613-0AD0BE58E4F7}" type="pres">
      <dgm:prSet presAssocID="{1724659A-407E-45FA-8E0C-5E51DC2D09AB}" presName="cycle" presStyleCnt="0"/>
      <dgm:spPr/>
    </dgm:pt>
    <dgm:pt modelId="{EFC0EA4E-861A-49BB-9585-62BA46E74E04}" type="pres">
      <dgm:prSet presAssocID="{1724659A-407E-45FA-8E0C-5E51DC2D09AB}" presName="srcNode" presStyleLbl="node1" presStyleIdx="0" presStyleCnt="5"/>
      <dgm:spPr/>
    </dgm:pt>
    <dgm:pt modelId="{437D452F-1304-4619-87F2-F730636DC446}" type="pres">
      <dgm:prSet presAssocID="{1724659A-407E-45FA-8E0C-5E51DC2D09AB}" presName="conn" presStyleLbl="parChTrans1D2" presStyleIdx="0" presStyleCnt="1"/>
      <dgm:spPr/>
    </dgm:pt>
    <dgm:pt modelId="{320449C8-5F29-4CD9-B107-4E8DAF59BA94}" type="pres">
      <dgm:prSet presAssocID="{1724659A-407E-45FA-8E0C-5E51DC2D09AB}" presName="extraNode" presStyleLbl="node1" presStyleIdx="0" presStyleCnt="5"/>
      <dgm:spPr/>
    </dgm:pt>
    <dgm:pt modelId="{460520A3-79C4-4124-9737-22A11778D034}" type="pres">
      <dgm:prSet presAssocID="{1724659A-407E-45FA-8E0C-5E51DC2D09AB}" presName="dstNode" presStyleLbl="node1" presStyleIdx="0" presStyleCnt="5"/>
      <dgm:spPr/>
    </dgm:pt>
    <dgm:pt modelId="{457C8943-7BD7-4622-ADFF-C99B09D8C47C}" type="pres">
      <dgm:prSet presAssocID="{0660E0B6-6125-4885-BD72-1A2FD3E5E742}" presName="text_1" presStyleLbl="node1" presStyleIdx="0" presStyleCnt="5">
        <dgm:presLayoutVars>
          <dgm:bulletEnabled val="1"/>
        </dgm:presLayoutVars>
      </dgm:prSet>
      <dgm:spPr/>
    </dgm:pt>
    <dgm:pt modelId="{A9587204-0B33-4926-97E1-FFF2F571EB0B}" type="pres">
      <dgm:prSet presAssocID="{0660E0B6-6125-4885-BD72-1A2FD3E5E742}" presName="accent_1" presStyleCnt="0"/>
      <dgm:spPr/>
    </dgm:pt>
    <dgm:pt modelId="{8F6E0ECE-9227-4F6C-953C-01CCFBD5A86C}" type="pres">
      <dgm:prSet presAssocID="{0660E0B6-6125-4885-BD72-1A2FD3E5E742}" presName="accentRepeatNode" presStyleLbl="solidFgAcc1" presStyleIdx="0" presStyleCnt="5"/>
      <dgm:spPr/>
    </dgm:pt>
    <dgm:pt modelId="{73B671C5-2DD7-4B8F-B86B-11F1F4838D7F}" type="pres">
      <dgm:prSet presAssocID="{D8710F81-B404-4143-8CF5-3958E9267BC0}" presName="text_2" presStyleLbl="node1" presStyleIdx="1" presStyleCnt="5">
        <dgm:presLayoutVars>
          <dgm:bulletEnabled val="1"/>
        </dgm:presLayoutVars>
      </dgm:prSet>
      <dgm:spPr/>
    </dgm:pt>
    <dgm:pt modelId="{D28566A8-1094-4AB3-B2E7-C548927AC459}" type="pres">
      <dgm:prSet presAssocID="{D8710F81-B404-4143-8CF5-3958E9267BC0}" presName="accent_2" presStyleCnt="0"/>
      <dgm:spPr/>
    </dgm:pt>
    <dgm:pt modelId="{A0DEF71A-6832-40CA-8851-BA9001FAB575}" type="pres">
      <dgm:prSet presAssocID="{D8710F81-B404-4143-8CF5-3958E9267BC0}" presName="accentRepeatNode" presStyleLbl="solidFgAcc1" presStyleIdx="1" presStyleCnt="5"/>
      <dgm:spPr/>
    </dgm:pt>
    <dgm:pt modelId="{E19B0CC8-B1D6-47DA-970C-96BD4E8C3897}" type="pres">
      <dgm:prSet presAssocID="{E702C6F0-26D0-471D-A048-53C3D5C4236E}" presName="text_3" presStyleLbl="node1" presStyleIdx="2" presStyleCnt="5">
        <dgm:presLayoutVars>
          <dgm:bulletEnabled val="1"/>
        </dgm:presLayoutVars>
      </dgm:prSet>
      <dgm:spPr/>
    </dgm:pt>
    <dgm:pt modelId="{172D1D97-1D3C-40E1-B9A6-82C15E808024}" type="pres">
      <dgm:prSet presAssocID="{E702C6F0-26D0-471D-A048-53C3D5C4236E}" presName="accent_3" presStyleCnt="0"/>
      <dgm:spPr/>
    </dgm:pt>
    <dgm:pt modelId="{2B2F4A03-A1BA-4EAF-BE63-647371EC2C6F}" type="pres">
      <dgm:prSet presAssocID="{E702C6F0-26D0-471D-A048-53C3D5C4236E}" presName="accentRepeatNode" presStyleLbl="solidFgAcc1" presStyleIdx="2" presStyleCnt="5"/>
      <dgm:spPr/>
    </dgm:pt>
    <dgm:pt modelId="{D14D8BBF-2AE4-43D2-8B6C-3E8EB1B4A107}" type="pres">
      <dgm:prSet presAssocID="{3363AC5D-2CBE-4D91-9608-9F62F6FAD99B}" presName="text_4" presStyleLbl="node1" presStyleIdx="3" presStyleCnt="5">
        <dgm:presLayoutVars>
          <dgm:bulletEnabled val="1"/>
        </dgm:presLayoutVars>
      </dgm:prSet>
      <dgm:spPr/>
    </dgm:pt>
    <dgm:pt modelId="{23CB5626-C011-4967-88C1-A5523E28D092}" type="pres">
      <dgm:prSet presAssocID="{3363AC5D-2CBE-4D91-9608-9F62F6FAD99B}" presName="accent_4" presStyleCnt="0"/>
      <dgm:spPr/>
    </dgm:pt>
    <dgm:pt modelId="{BF0E935A-1785-4FB1-B374-6EADB3E7B1AE}" type="pres">
      <dgm:prSet presAssocID="{3363AC5D-2CBE-4D91-9608-9F62F6FAD99B}" presName="accentRepeatNode" presStyleLbl="solidFgAcc1" presStyleIdx="3" presStyleCnt="5"/>
      <dgm:spPr/>
    </dgm:pt>
    <dgm:pt modelId="{72FD0E36-0B95-4D6E-8BE2-762226F933B6}" type="pres">
      <dgm:prSet presAssocID="{93BFFD2E-A33A-45CC-A6E8-011333355C4B}" presName="text_5" presStyleLbl="node1" presStyleIdx="4" presStyleCnt="5">
        <dgm:presLayoutVars>
          <dgm:bulletEnabled val="1"/>
        </dgm:presLayoutVars>
      </dgm:prSet>
      <dgm:spPr/>
    </dgm:pt>
    <dgm:pt modelId="{7D22B46C-95F6-4633-B0B9-1A474025199C}" type="pres">
      <dgm:prSet presAssocID="{93BFFD2E-A33A-45CC-A6E8-011333355C4B}" presName="accent_5" presStyleCnt="0"/>
      <dgm:spPr/>
    </dgm:pt>
    <dgm:pt modelId="{2A1DF4B3-BD97-41FA-95CF-E1E2EDCF69A9}" type="pres">
      <dgm:prSet presAssocID="{93BFFD2E-A33A-45CC-A6E8-011333355C4B}" presName="accentRepeatNode" presStyleLbl="solidFgAcc1" presStyleIdx="4" presStyleCnt="5"/>
      <dgm:spPr/>
    </dgm:pt>
  </dgm:ptLst>
  <dgm:cxnLst>
    <dgm:cxn modelId="{E567870B-EFD9-4A9A-8227-8DB50EC83251}" type="presOf" srcId="{93BFFD2E-A33A-45CC-A6E8-011333355C4B}" destId="{72FD0E36-0B95-4D6E-8BE2-762226F933B6}" srcOrd="0" destOrd="0" presId="urn:microsoft.com/office/officeart/2008/layout/VerticalCurvedList"/>
    <dgm:cxn modelId="{4D4D7A3C-D700-4EBD-AA9F-4DE307D4408D}" type="presOf" srcId="{E702C6F0-26D0-471D-A048-53C3D5C4236E}" destId="{E19B0CC8-B1D6-47DA-970C-96BD4E8C3897}" srcOrd="0" destOrd="0" presId="urn:microsoft.com/office/officeart/2008/layout/VerticalCurvedList"/>
    <dgm:cxn modelId="{3FDD6C67-73AC-4896-8AB3-E7CA011005A7}" type="presOf" srcId="{06F0AA4E-E190-487B-85FD-BCB3783C0647}" destId="{437D452F-1304-4619-87F2-F730636DC446}" srcOrd="0" destOrd="0" presId="urn:microsoft.com/office/officeart/2008/layout/VerticalCurvedList"/>
    <dgm:cxn modelId="{822AF448-9B65-4984-8A28-9CC397808639}" type="presOf" srcId="{0660E0B6-6125-4885-BD72-1A2FD3E5E742}" destId="{457C8943-7BD7-4622-ADFF-C99B09D8C47C}" srcOrd="0" destOrd="0" presId="urn:microsoft.com/office/officeart/2008/layout/VerticalCurvedList"/>
    <dgm:cxn modelId="{9E0FAC4A-DF7A-4E2B-B9DC-EF782DBAF52E}" type="presOf" srcId="{D8710F81-B404-4143-8CF5-3958E9267BC0}" destId="{73B671C5-2DD7-4B8F-B86B-11F1F4838D7F}" srcOrd="0" destOrd="0" presId="urn:microsoft.com/office/officeart/2008/layout/VerticalCurvedList"/>
    <dgm:cxn modelId="{7D331555-A6F6-4489-8454-1963482B0763}" type="presOf" srcId="{3363AC5D-2CBE-4D91-9608-9F62F6FAD99B}" destId="{D14D8BBF-2AE4-43D2-8B6C-3E8EB1B4A107}" srcOrd="0" destOrd="0" presId="urn:microsoft.com/office/officeart/2008/layout/VerticalCurvedList"/>
    <dgm:cxn modelId="{0A521F75-6E20-473D-BC2D-426C39A2F1A9}" srcId="{1724659A-407E-45FA-8E0C-5E51DC2D09AB}" destId="{0660E0B6-6125-4885-BD72-1A2FD3E5E742}" srcOrd="0" destOrd="0" parTransId="{A40065EF-B114-48B5-B74F-04EAB7D22432}" sibTransId="{06F0AA4E-E190-487B-85FD-BCB3783C0647}"/>
    <dgm:cxn modelId="{51EE858D-E37E-4AAB-B558-2152CCD167B0}" srcId="{1724659A-407E-45FA-8E0C-5E51DC2D09AB}" destId="{3363AC5D-2CBE-4D91-9608-9F62F6FAD99B}" srcOrd="3" destOrd="0" parTransId="{1FD109CE-E1E9-4032-8AA8-9793756666B0}" sibTransId="{CBD32194-E8EE-41A1-8D52-3E3A49D4A3A0}"/>
    <dgm:cxn modelId="{4B33E79F-06DC-44B6-9639-E74B81B9354D}" srcId="{1724659A-407E-45FA-8E0C-5E51DC2D09AB}" destId="{93BFFD2E-A33A-45CC-A6E8-011333355C4B}" srcOrd="4" destOrd="0" parTransId="{DE90B4CF-3595-45BC-A173-D7688EFB369D}" sibTransId="{3DCE8F02-DE96-424E-9200-BF8730BF6F6C}"/>
    <dgm:cxn modelId="{544EF2A1-3FF0-4D99-8F13-587463364B75}" srcId="{1724659A-407E-45FA-8E0C-5E51DC2D09AB}" destId="{D8710F81-B404-4143-8CF5-3958E9267BC0}" srcOrd="1" destOrd="0" parTransId="{7ECE9AF0-E573-47E9-9FC9-B66B174B069C}" sibTransId="{18810B20-FF67-4F67-AFE8-4F04E71D13B5}"/>
    <dgm:cxn modelId="{1C729DA6-5849-4FA7-B43D-3D9120BFB1A4}" srcId="{1724659A-407E-45FA-8E0C-5E51DC2D09AB}" destId="{E702C6F0-26D0-471D-A048-53C3D5C4236E}" srcOrd="2" destOrd="0" parTransId="{06127FDA-8434-4FF0-BA09-7864829DD369}" sibTransId="{11B6E72E-4ACE-49BA-AEF6-7A59CD9604D7}"/>
    <dgm:cxn modelId="{FEDD1BAC-9612-4AC1-B25F-C844800565B3}" type="presOf" srcId="{1724659A-407E-45FA-8E0C-5E51DC2D09AB}" destId="{E326ABF3-14B5-4AB3-B5BC-075539CBCC96}" srcOrd="0" destOrd="0" presId="urn:microsoft.com/office/officeart/2008/layout/VerticalCurvedList"/>
    <dgm:cxn modelId="{F61CD3CD-6DAC-4A3F-B4F0-11CAD2DAE12A}" type="presParOf" srcId="{E326ABF3-14B5-4AB3-B5BC-075539CBCC96}" destId="{42D98C9E-151E-497D-AC6F-60BFCDC0A352}" srcOrd="0" destOrd="0" presId="urn:microsoft.com/office/officeart/2008/layout/VerticalCurvedList"/>
    <dgm:cxn modelId="{2092F81C-B677-44CC-B57B-EBF571B59C59}" type="presParOf" srcId="{42D98C9E-151E-497D-AC6F-60BFCDC0A352}" destId="{9CF6F4BC-8947-4705-B613-0AD0BE58E4F7}" srcOrd="0" destOrd="0" presId="urn:microsoft.com/office/officeart/2008/layout/VerticalCurvedList"/>
    <dgm:cxn modelId="{152CD321-E01E-4B68-81AE-9A4F013BD2FC}" type="presParOf" srcId="{9CF6F4BC-8947-4705-B613-0AD0BE58E4F7}" destId="{EFC0EA4E-861A-49BB-9585-62BA46E74E04}" srcOrd="0" destOrd="0" presId="urn:microsoft.com/office/officeart/2008/layout/VerticalCurvedList"/>
    <dgm:cxn modelId="{F7B1E45C-77E4-416F-BAB3-678D3D947870}" type="presParOf" srcId="{9CF6F4BC-8947-4705-B613-0AD0BE58E4F7}" destId="{437D452F-1304-4619-87F2-F730636DC446}" srcOrd="1" destOrd="0" presId="urn:microsoft.com/office/officeart/2008/layout/VerticalCurvedList"/>
    <dgm:cxn modelId="{FB1A16F6-07AA-46D0-9DD9-E5EDDBA77D6F}" type="presParOf" srcId="{9CF6F4BC-8947-4705-B613-0AD0BE58E4F7}" destId="{320449C8-5F29-4CD9-B107-4E8DAF59BA94}" srcOrd="2" destOrd="0" presId="urn:microsoft.com/office/officeart/2008/layout/VerticalCurvedList"/>
    <dgm:cxn modelId="{5E2362F4-5CC5-4AE2-AD1D-5595954F0061}" type="presParOf" srcId="{9CF6F4BC-8947-4705-B613-0AD0BE58E4F7}" destId="{460520A3-79C4-4124-9737-22A11778D034}" srcOrd="3" destOrd="0" presId="urn:microsoft.com/office/officeart/2008/layout/VerticalCurvedList"/>
    <dgm:cxn modelId="{53D8822A-72CA-4809-B788-34AE18690567}" type="presParOf" srcId="{42D98C9E-151E-497D-AC6F-60BFCDC0A352}" destId="{457C8943-7BD7-4622-ADFF-C99B09D8C47C}" srcOrd="1" destOrd="0" presId="urn:microsoft.com/office/officeart/2008/layout/VerticalCurvedList"/>
    <dgm:cxn modelId="{47020744-3A40-47DA-9D7C-4AFEB78CC712}" type="presParOf" srcId="{42D98C9E-151E-497D-AC6F-60BFCDC0A352}" destId="{A9587204-0B33-4926-97E1-FFF2F571EB0B}" srcOrd="2" destOrd="0" presId="urn:microsoft.com/office/officeart/2008/layout/VerticalCurvedList"/>
    <dgm:cxn modelId="{67944720-AECD-4CA2-932A-27FAB135B4A2}" type="presParOf" srcId="{A9587204-0B33-4926-97E1-FFF2F571EB0B}" destId="{8F6E0ECE-9227-4F6C-953C-01CCFBD5A86C}" srcOrd="0" destOrd="0" presId="urn:microsoft.com/office/officeart/2008/layout/VerticalCurvedList"/>
    <dgm:cxn modelId="{C27E3EC1-0496-4385-A684-CEEE5E8F2E13}" type="presParOf" srcId="{42D98C9E-151E-497D-AC6F-60BFCDC0A352}" destId="{73B671C5-2DD7-4B8F-B86B-11F1F4838D7F}" srcOrd="3" destOrd="0" presId="urn:microsoft.com/office/officeart/2008/layout/VerticalCurvedList"/>
    <dgm:cxn modelId="{706C4F12-15F8-47EC-B744-C655DCBB0208}" type="presParOf" srcId="{42D98C9E-151E-497D-AC6F-60BFCDC0A352}" destId="{D28566A8-1094-4AB3-B2E7-C548927AC459}" srcOrd="4" destOrd="0" presId="urn:microsoft.com/office/officeart/2008/layout/VerticalCurvedList"/>
    <dgm:cxn modelId="{94B6E9A2-5A3C-4010-B8D9-EF5EE1B3977A}" type="presParOf" srcId="{D28566A8-1094-4AB3-B2E7-C548927AC459}" destId="{A0DEF71A-6832-40CA-8851-BA9001FAB575}" srcOrd="0" destOrd="0" presId="urn:microsoft.com/office/officeart/2008/layout/VerticalCurvedList"/>
    <dgm:cxn modelId="{3299A7EF-9703-49C1-8655-2B88DE76ED62}" type="presParOf" srcId="{42D98C9E-151E-497D-AC6F-60BFCDC0A352}" destId="{E19B0CC8-B1D6-47DA-970C-96BD4E8C3897}" srcOrd="5" destOrd="0" presId="urn:microsoft.com/office/officeart/2008/layout/VerticalCurvedList"/>
    <dgm:cxn modelId="{75F694FA-0B5F-47D5-80E3-4F363204DB84}" type="presParOf" srcId="{42D98C9E-151E-497D-AC6F-60BFCDC0A352}" destId="{172D1D97-1D3C-40E1-B9A6-82C15E808024}" srcOrd="6" destOrd="0" presId="urn:microsoft.com/office/officeart/2008/layout/VerticalCurvedList"/>
    <dgm:cxn modelId="{246570A8-5B79-492E-BB7B-0A0A073A4851}" type="presParOf" srcId="{172D1D97-1D3C-40E1-B9A6-82C15E808024}" destId="{2B2F4A03-A1BA-4EAF-BE63-647371EC2C6F}" srcOrd="0" destOrd="0" presId="urn:microsoft.com/office/officeart/2008/layout/VerticalCurvedList"/>
    <dgm:cxn modelId="{9315BAA8-8904-47A5-B23F-CD6DE3E0EF49}" type="presParOf" srcId="{42D98C9E-151E-497D-AC6F-60BFCDC0A352}" destId="{D14D8BBF-2AE4-43D2-8B6C-3E8EB1B4A107}" srcOrd="7" destOrd="0" presId="urn:microsoft.com/office/officeart/2008/layout/VerticalCurvedList"/>
    <dgm:cxn modelId="{41CE732D-ABE3-494F-AD42-83F522BC18B5}" type="presParOf" srcId="{42D98C9E-151E-497D-AC6F-60BFCDC0A352}" destId="{23CB5626-C011-4967-88C1-A5523E28D092}" srcOrd="8" destOrd="0" presId="urn:microsoft.com/office/officeart/2008/layout/VerticalCurvedList"/>
    <dgm:cxn modelId="{F72C1C53-01E7-4256-AE4E-31EED5B83485}" type="presParOf" srcId="{23CB5626-C011-4967-88C1-A5523E28D092}" destId="{BF0E935A-1785-4FB1-B374-6EADB3E7B1AE}" srcOrd="0" destOrd="0" presId="urn:microsoft.com/office/officeart/2008/layout/VerticalCurvedList"/>
    <dgm:cxn modelId="{2F76AD17-0498-494B-8315-393852F7C09B}" type="presParOf" srcId="{42D98C9E-151E-497D-AC6F-60BFCDC0A352}" destId="{72FD0E36-0B95-4D6E-8BE2-762226F933B6}" srcOrd="9" destOrd="0" presId="urn:microsoft.com/office/officeart/2008/layout/VerticalCurvedList"/>
    <dgm:cxn modelId="{C639273D-DCBD-4874-A89E-966865A34219}" type="presParOf" srcId="{42D98C9E-151E-497D-AC6F-60BFCDC0A352}" destId="{7D22B46C-95F6-4633-B0B9-1A474025199C}" srcOrd="10" destOrd="0" presId="urn:microsoft.com/office/officeart/2008/layout/VerticalCurvedList"/>
    <dgm:cxn modelId="{5ED23206-9C37-4B96-9CF3-26B83E37A543}" type="presParOf" srcId="{7D22B46C-95F6-4633-B0B9-1A474025199C}" destId="{2A1DF4B3-BD97-41FA-95CF-E1E2EDCF69A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FC445-7956-4AC8-AC26-2BFFE95AED4F}">
      <dsp:nvSpPr>
        <dsp:cNvPr id="0" name=""/>
        <dsp:cNvSpPr/>
      </dsp:nvSpPr>
      <dsp:spPr>
        <a:xfrm rot="10800000">
          <a:off x="1515804" y="1473"/>
          <a:ext cx="2875488" cy="79162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8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Phone</a:t>
          </a:r>
        </a:p>
      </dsp:txBody>
      <dsp:txXfrm rot="10800000">
        <a:off x="1713710" y="1473"/>
        <a:ext cx="2677582" cy="791625"/>
      </dsp:txXfrm>
    </dsp:sp>
    <dsp:sp modelId="{5CB9856A-B659-4BA8-A5C5-3A341699DFD2}">
      <dsp:nvSpPr>
        <dsp:cNvPr id="0" name=""/>
        <dsp:cNvSpPr/>
      </dsp:nvSpPr>
      <dsp:spPr>
        <a:xfrm>
          <a:off x="823737" y="1473"/>
          <a:ext cx="791625" cy="7916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7976D-2837-47C4-84FA-DBD3806182AA}">
      <dsp:nvSpPr>
        <dsp:cNvPr id="0" name=""/>
        <dsp:cNvSpPr/>
      </dsp:nvSpPr>
      <dsp:spPr>
        <a:xfrm rot="10800000">
          <a:off x="1515804" y="1029404"/>
          <a:ext cx="2875488" cy="79162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8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Email</a:t>
          </a:r>
        </a:p>
      </dsp:txBody>
      <dsp:txXfrm rot="10800000">
        <a:off x="1713710" y="1029404"/>
        <a:ext cx="2677582" cy="791625"/>
      </dsp:txXfrm>
    </dsp:sp>
    <dsp:sp modelId="{81069DFD-2973-4827-843D-E87BF0B836E2}">
      <dsp:nvSpPr>
        <dsp:cNvPr id="0" name=""/>
        <dsp:cNvSpPr/>
      </dsp:nvSpPr>
      <dsp:spPr>
        <a:xfrm>
          <a:off x="823737" y="1029404"/>
          <a:ext cx="791625" cy="79162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EDC1B-6567-47DF-8D7F-249C39F9AB0B}">
      <dsp:nvSpPr>
        <dsp:cNvPr id="0" name=""/>
        <dsp:cNvSpPr/>
      </dsp:nvSpPr>
      <dsp:spPr>
        <a:xfrm rot="10800000">
          <a:off x="1515804" y="2057335"/>
          <a:ext cx="2875488" cy="79162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8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w Cen MT Condensed Extra Bold" panose="020B0803020202020204" pitchFamily="34" charset="0"/>
              <a:cs typeface="Times New Roman" panose="02020603050405020304" pitchFamily="18" charset="0"/>
            </a:rPr>
            <a:t>Linkedin</a:t>
          </a: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 Profile</a:t>
          </a:r>
        </a:p>
      </dsp:txBody>
      <dsp:txXfrm rot="10800000">
        <a:off x="1713710" y="2057335"/>
        <a:ext cx="2677582" cy="791625"/>
      </dsp:txXfrm>
    </dsp:sp>
    <dsp:sp modelId="{D5FBA047-D869-4B0D-B460-DECBF05DAD6A}">
      <dsp:nvSpPr>
        <dsp:cNvPr id="0" name=""/>
        <dsp:cNvSpPr/>
      </dsp:nvSpPr>
      <dsp:spPr>
        <a:xfrm>
          <a:off x="823737" y="2057335"/>
          <a:ext cx="791625" cy="79162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260DF-5755-4738-BAFE-651E07FC1770}">
      <dsp:nvSpPr>
        <dsp:cNvPr id="0" name=""/>
        <dsp:cNvSpPr/>
      </dsp:nvSpPr>
      <dsp:spPr>
        <a:xfrm rot="10800000">
          <a:off x="1515804" y="3085267"/>
          <a:ext cx="2875488" cy="79162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8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Twitter</a:t>
          </a:r>
        </a:p>
      </dsp:txBody>
      <dsp:txXfrm rot="10800000">
        <a:off x="1713710" y="3085267"/>
        <a:ext cx="2677582" cy="791625"/>
      </dsp:txXfrm>
    </dsp:sp>
    <dsp:sp modelId="{75B528E9-0263-447A-A558-B4E723022736}">
      <dsp:nvSpPr>
        <dsp:cNvPr id="0" name=""/>
        <dsp:cNvSpPr/>
      </dsp:nvSpPr>
      <dsp:spPr>
        <a:xfrm>
          <a:off x="823737" y="3085267"/>
          <a:ext cx="791625" cy="79162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044ED-E5EB-40AA-9302-C0CBF833A99F}">
      <dsp:nvSpPr>
        <dsp:cNvPr id="0" name=""/>
        <dsp:cNvSpPr/>
      </dsp:nvSpPr>
      <dsp:spPr>
        <a:xfrm rot="10800000">
          <a:off x="1515804" y="4113198"/>
          <a:ext cx="2875488" cy="79162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8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Website</a:t>
          </a:r>
        </a:p>
      </dsp:txBody>
      <dsp:txXfrm rot="10800000">
        <a:off x="1713710" y="4113198"/>
        <a:ext cx="2677582" cy="791625"/>
      </dsp:txXfrm>
    </dsp:sp>
    <dsp:sp modelId="{254EF7E0-EEA0-4EEC-9FED-FC71457F635D}">
      <dsp:nvSpPr>
        <dsp:cNvPr id="0" name=""/>
        <dsp:cNvSpPr/>
      </dsp:nvSpPr>
      <dsp:spPr>
        <a:xfrm>
          <a:off x="823737" y="4113198"/>
          <a:ext cx="791625" cy="79162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FC445-7956-4AC8-AC26-2BFFE95AED4F}">
      <dsp:nvSpPr>
        <dsp:cNvPr id="0" name=""/>
        <dsp:cNvSpPr/>
      </dsp:nvSpPr>
      <dsp:spPr>
        <a:xfrm rot="10800000">
          <a:off x="1481469" y="2020"/>
          <a:ext cx="2875488" cy="65428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Phone</a:t>
          </a:r>
        </a:p>
      </dsp:txBody>
      <dsp:txXfrm rot="10800000">
        <a:off x="1645040" y="2020"/>
        <a:ext cx="2711917" cy="654285"/>
      </dsp:txXfrm>
    </dsp:sp>
    <dsp:sp modelId="{5CB9856A-B659-4BA8-A5C5-3A341699DFD2}">
      <dsp:nvSpPr>
        <dsp:cNvPr id="0" name=""/>
        <dsp:cNvSpPr/>
      </dsp:nvSpPr>
      <dsp:spPr>
        <a:xfrm>
          <a:off x="858072" y="2020"/>
          <a:ext cx="654285" cy="654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7976D-2837-47C4-84FA-DBD3806182AA}">
      <dsp:nvSpPr>
        <dsp:cNvPr id="0" name=""/>
        <dsp:cNvSpPr/>
      </dsp:nvSpPr>
      <dsp:spPr>
        <a:xfrm rot="10800000">
          <a:off x="1481469" y="851614"/>
          <a:ext cx="2875488" cy="65428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Email</a:t>
          </a:r>
        </a:p>
      </dsp:txBody>
      <dsp:txXfrm rot="10800000">
        <a:off x="1645040" y="851614"/>
        <a:ext cx="2711917" cy="654285"/>
      </dsp:txXfrm>
    </dsp:sp>
    <dsp:sp modelId="{81069DFD-2973-4827-843D-E87BF0B836E2}">
      <dsp:nvSpPr>
        <dsp:cNvPr id="0" name=""/>
        <dsp:cNvSpPr/>
      </dsp:nvSpPr>
      <dsp:spPr>
        <a:xfrm>
          <a:off x="858072" y="851614"/>
          <a:ext cx="654285" cy="6542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EDC1B-6567-47DF-8D7F-249C39F9AB0B}">
      <dsp:nvSpPr>
        <dsp:cNvPr id="0" name=""/>
        <dsp:cNvSpPr/>
      </dsp:nvSpPr>
      <dsp:spPr>
        <a:xfrm rot="10800000">
          <a:off x="1481469" y="1701208"/>
          <a:ext cx="2875488" cy="65428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w Cen MT Condensed Extra Bold" panose="020B0803020202020204" pitchFamily="34" charset="0"/>
              <a:cs typeface="Times New Roman" panose="02020603050405020304" pitchFamily="18" charset="0"/>
            </a:rPr>
            <a:t>Linkedin</a:t>
          </a: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 Profile</a:t>
          </a:r>
        </a:p>
      </dsp:txBody>
      <dsp:txXfrm rot="10800000">
        <a:off x="1645040" y="1701208"/>
        <a:ext cx="2711917" cy="654285"/>
      </dsp:txXfrm>
    </dsp:sp>
    <dsp:sp modelId="{D5FBA047-D869-4B0D-B460-DECBF05DAD6A}">
      <dsp:nvSpPr>
        <dsp:cNvPr id="0" name=""/>
        <dsp:cNvSpPr/>
      </dsp:nvSpPr>
      <dsp:spPr>
        <a:xfrm>
          <a:off x="858072" y="1701208"/>
          <a:ext cx="654285" cy="65428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260DF-5755-4738-BAFE-651E07FC1770}">
      <dsp:nvSpPr>
        <dsp:cNvPr id="0" name=""/>
        <dsp:cNvSpPr/>
      </dsp:nvSpPr>
      <dsp:spPr>
        <a:xfrm rot="10800000">
          <a:off x="1481469" y="2550802"/>
          <a:ext cx="2875488" cy="65428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Twitter</a:t>
          </a:r>
        </a:p>
      </dsp:txBody>
      <dsp:txXfrm rot="10800000">
        <a:off x="1645040" y="2550802"/>
        <a:ext cx="2711917" cy="654285"/>
      </dsp:txXfrm>
    </dsp:sp>
    <dsp:sp modelId="{75B528E9-0263-447A-A558-B4E723022736}">
      <dsp:nvSpPr>
        <dsp:cNvPr id="0" name=""/>
        <dsp:cNvSpPr/>
      </dsp:nvSpPr>
      <dsp:spPr>
        <a:xfrm>
          <a:off x="858072" y="2550802"/>
          <a:ext cx="654285" cy="65428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044ED-E5EB-40AA-9302-C0CBF833A99F}">
      <dsp:nvSpPr>
        <dsp:cNvPr id="0" name=""/>
        <dsp:cNvSpPr/>
      </dsp:nvSpPr>
      <dsp:spPr>
        <a:xfrm rot="10800000">
          <a:off x="1481469" y="3400397"/>
          <a:ext cx="2875488" cy="65428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Website</a:t>
          </a:r>
        </a:p>
      </dsp:txBody>
      <dsp:txXfrm rot="10800000">
        <a:off x="1645040" y="3400397"/>
        <a:ext cx="2711917" cy="654285"/>
      </dsp:txXfrm>
    </dsp:sp>
    <dsp:sp modelId="{254EF7E0-EEA0-4EEC-9FED-FC71457F635D}">
      <dsp:nvSpPr>
        <dsp:cNvPr id="0" name=""/>
        <dsp:cNvSpPr/>
      </dsp:nvSpPr>
      <dsp:spPr>
        <a:xfrm>
          <a:off x="858072" y="3400397"/>
          <a:ext cx="654285" cy="6542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51EC5-4351-492C-9638-E952F2CDA6AD}">
      <dsp:nvSpPr>
        <dsp:cNvPr id="0" name=""/>
        <dsp:cNvSpPr/>
      </dsp:nvSpPr>
      <dsp:spPr>
        <a:xfrm rot="10800000">
          <a:off x="1481469" y="4249991"/>
          <a:ext cx="2875488" cy="654285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 Condensed Extra Bold" panose="020B0803020202020204" pitchFamily="34" charset="0"/>
              <a:cs typeface="Times New Roman" panose="02020603050405020304" pitchFamily="18" charset="0"/>
            </a:rPr>
            <a:t>Address</a:t>
          </a:r>
        </a:p>
      </dsp:txBody>
      <dsp:txXfrm rot="10800000">
        <a:off x="1645040" y="4249991"/>
        <a:ext cx="2711917" cy="654285"/>
      </dsp:txXfrm>
    </dsp:sp>
    <dsp:sp modelId="{4A210406-959D-428F-8586-000F10CFFF21}">
      <dsp:nvSpPr>
        <dsp:cNvPr id="0" name=""/>
        <dsp:cNvSpPr/>
      </dsp:nvSpPr>
      <dsp:spPr>
        <a:xfrm>
          <a:off x="858072" y="4249991"/>
          <a:ext cx="654285" cy="65428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C1343-EA53-4563-82A2-DC86BAA58613}">
      <dsp:nvSpPr>
        <dsp:cNvPr id="0" name=""/>
        <dsp:cNvSpPr/>
      </dsp:nvSpPr>
      <dsp:spPr>
        <a:xfrm>
          <a:off x="2760" y="0"/>
          <a:ext cx="2709051" cy="476864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Major Exams (70%)</a:t>
          </a:r>
        </a:p>
      </dsp:txBody>
      <dsp:txXfrm>
        <a:off x="2760" y="0"/>
        <a:ext cx="2709051" cy="1430593"/>
      </dsp:txXfrm>
    </dsp:sp>
    <dsp:sp modelId="{A595C94C-ABC3-49D9-9348-7B091F39B985}">
      <dsp:nvSpPr>
        <dsp:cNvPr id="0" name=""/>
        <dsp:cNvSpPr/>
      </dsp:nvSpPr>
      <dsp:spPr>
        <a:xfrm>
          <a:off x="273665" y="1431990"/>
          <a:ext cx="2167241" cy="14378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 1 (40%)</a:t>
          </a:r>
        </a:p>
      </dsp:txBody>
      <dsp:txXfrm>
        <a:off x="315777" y="1474102"/>
        <a:ext cx="2083017" cy="1353587"/>
      </dsp:txXfrm>
    </dsp:sp>
    <dsp:sp modelId="{FAB267FC-0B7F-45F0-A4F8-0F7B3A874899}">
      <dsp:nvSpPr>
        <dsp:cNvPr id="0" name=""/>
        <dsp:cNvSpPr/>
      </dsp:nvSpPr>
      <dsp:spPr>
        <a:xfrm>
          <a:off x="273665" y="3091004"/>
          <a:ext cx="2167241" cy="14378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 2 (30%)</a:t>
          </a:r>
        </a:p>
      </dsp:txBody>
      <dsp:txXfrm>
        <a:off x="315777" y="3133116"/>
        <a:ext cx="2083017" cy="1353587"/>
      </dsp:txXfrm>
    </dsp:sp>
    <dsp:sp modelId="{47EFCD7E-6A69-4278-B921-30204424E2D1}">
      <dsp:nvSpPr>
        <dsp:cNvPr id="0" name=""/>
        <dsp:cNvSpPr/>
      </dsp:nvSpPr>
      <dsp:spPr>
        <a:xfrm>
          <a:off x="2914991" y="0"/>
          <a:ext cx="2709051" cy="476864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Quizzes</a:t>
          </a:r>
        </a:p>
      </dsp:txBody>
      <dsp:txXfrm>
        <a:off x="2914991" y="0"/>
        <a:ext cx="2709051" cy="1430593"/>
      </dsp:txXfrm>
    </dsp:sp>
    <dsp:sp modelId="{864CBB40-7583-40B4-AC9D-0DEAE4AD5563}">
      <dsp:nvSpPr>
        <dsp:cNvPr id="0" name=""/>
        <dsp:cNvSpPr/>
      </dsp:nvSpPr>
      <dsp:spPr>
        <a:xfrm>
          <a:off x="3185896" y="1431990"/>
          <a:ext cx="2167241" cy="14378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8008" y="1474102"/>
        <a:ext cx="2083017" cy="1353587"/>
      </dsp:txXfrm>
    </dsp:sp>
    <dsp:sp modelId="{6A18A1C0-661A-4C56-9BD6-4326D48C5FD8}">
      <dsp:nvSpPr>
        <dsp:cNvPr id="0" name=""/>
        <dsp:cNvSpPr/>
      </dsp:nvSpPr>
      <dsp:spPr>
        <a:xfrm>
          <a:off x="3185896" y="3091004"/>
          <a:ext cx="2167241" cy="14378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8008" y="3133116"/>
        <a:ext cx="2083017" cy="1353587"/>
      </dsp:txXfrm>
    </dsp:sp>
    <dsp:sp modelId="{EF36091D-DFA5-4550-909D-04E1CE211832}">
      <dsp:nvSpPr>
        <dsp:cNvPr id="0" name=""/>
        <dsp:cNvSpPr/>
      </dsp:nvSpPr>
      <dsp:spPr>
        <a:xfrm>
          <a:off x="5827221" y="0"/>
          <a:ext cx="2709051" cy="476864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Assignments</a:t>
          </a:r>
        </a:p>
      </dsp:txBody>
      <dsp:txXfrm>
        <a:off x="5827221" y="0"/>
        <a:ext cx="2709051" cy="1430593"/>
      </dsp:txXfrm>
    </dsp:sp>
    <dsp:sp modelId="{53D00E34-50C9-459E-BF98-949DA659EACD}">
      <dsp:nvSpPr>
        <dsp:cNvPr id="0" name=""/>
        <dsp:cNvSpPr/>
      </dsp:nvSpPr>
      <dsp:spPr>
        <a:xfrm>
          <a:off x="6098127" y="1431990"/>
          <a:ext cx="2167241" cy="14378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0239" y="1474102"/>
        <a:ext cx="2083017" cy="1353587"/>
      </dsp:txXfrm>
    </dsp:sp>
    <dsp:sp modelId="{179A76B3-6A17-4AE4-9237-AB19383C0BE5}">
      <dsp:nvSpPr>
        <dsp:cNvPr id="0" name=""/>
        <dsp:cNvSpPr/>
      </dsp:nvSpPr>
      <dsp:spPr>
        <a:xfrm>
          <a:off x="6098127" y="3091004"/>
          <a:ext cx="2167241" cy="14378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0239" y="3133116"/>
        <a:ext cx="2083017" cy="1353587"/>
      </dsp:txXfrm>
    </dsp:sp>
    <dsp:sp modelId="{0BD303F1-EC64-4015-A521-9134FA73C714}">
      <dsp:nvSpPr>
        <dsp:cNvPr id="0" name=""/>
        <dsp:cNvSpPr/>
      </dsp:nvSpPr>
      <dsp:spPr>
        <a:xfrm>
          <a:off x="8739452" y="0"/>
          <a:ext cx="2709051" cy="476864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9452" y="0"/>
        <a:ext cx="2709051" cy="1430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D452F-1304-4619-87F2-F730636DC446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C8943-7BD7-4622-ADFF-C99B09D8C47C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Topic 1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119" y="246332"/>
        <a:ext cx="7675541" cy="492448"/>
      </dsp:txXfrm>
    </dsp:sp>
    <dsp:sp modelId="{8F6E0ECE-9227-4F6C-953C-01CCFBD5A86C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671C5-2DD7-4B8F-B86B-11F1F4838D7F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Topic 2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075" y="985438"/>
        <a:ext cx="7229585" cy="492448"/>
      </dsp:txXfrm>
    </dsp:sp>
    <dsp:sp modelId="{A0DEF71A-6832-40CA-8851-BA9001FAB575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B0CC8-B1D6-47DA-970C-96BD4E8C3897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Topic 3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0457" y="1724003"/>
        <a:ext cx="6985203" cy="492448"/>
      </dsp:txXfrm>
    </dsp:sp>
    <dsp:sp modelId="{2B2F4A03-A1BA-4EAF-BE63-647371EC2C6F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8BBF-2AE4-43D2-8B6C-3E8EB1B4A107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Topic 4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8486" y="2463109"/>
        <a:ext cx="6907174" cy="492448"/>
      </dsp:txXfrm>
    </dsp:sp>
    <dsp:sp modelId="{BF0E935A-1785-4FB1-B374-6EADB3E7B1AE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D0E36-0B95-4D6E-8BE2-762226F933B6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Topic 5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0457" y="3202215"/>
        <a:ext cx="6985203" cy="492448"/>
      </dsp:txXfrm>
    </dsp:sp>
    <dsp:sp modelId="{2A1DF4B3-BD97-41FA-95CF-E1E2EDCF69A9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AB2DA-5BDE-4973-B3E9-29C133BDA980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Topic 6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075" y="3940779"/>
        <a:ext cx="7229585" cy="492448"/>
      </dsp:txXfrm>
    </dsp:sp>
    <dsp:sp modelId="{9BFC7D7D-E108-4A12-B2CF-4EA4C2D33F66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580A4-5865-467E-B94F-1C707A92CD09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Topic 7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119" y="4679885"/>
        <a:ext cx="7675541" cy="492448"/>
      </dsp:txXfrm>
    </dsp:sp>
    <dsp:sp modelId="{648652D0-7731-4D3B-BA65-75602EE87B84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C1343-EA53-4563-82A2-DC86BAA58613}">
      <dsp:nvSpPr>
        <dsp:cNvPr id="0" name=""/>
        <dsp:cNvSpPr/>
      </dsp:nvSpPr>
      <dsp:spPr>
        <a:xfrm>
          <a:off x="2760" y="0"/>
          <a:ext cx="2709051" cy="4450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Major Exams (70%)</a:t>
          </a:r>
        </a:p>
      </dsp:txBody>
      <dsp:txXfrm>
        <a:off x="2760" y="0"/>
        <a:ext cx="2709051" cy="1335276"/>
      </dsp:txXfrm>
    </dsp:sp>
    <dsp:sp modelId="{A595C94C-ABC3-49D9-9348-7B091F39B985}">
      <dsp:nvSpPr>
        <dsp:cNvPr id="0" name=""/>
        <dsp:cNvSpPr/>
      </dsp:nvSpPr>
      <dsp:spPr>
        <a:xfrm>
          <a:off x="273665" y="1336580"/>
          <a:ext cx="2167241" cy="13420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 1 (40%)</a:t>
          </a:r>
        </a:p>
      </dsp:txBody>
      <dsp:txXfrm>
        <a:off x="312971" y="1375886"/>
        <a:ext cx="2088629" cy="1263402"/>
      </dsp:txXfrm>
    </dsp:sp>
    <dsp:sp modelId="{FAB267FC-0B7F-45F0-A4F8-0F7B3A874899}">
      <dsp:nvSpPr>
        <dsp:cNvPr id="0" name=""/>
        <dsp:cNvSpPr/>
      </dsp:nvSpPr>
      <dsp:spPr>
        <a:xfrm>
          <a:off x="273665" y="2885058"/>
          <a:ext cx="2167241" cy="13420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 2 (30%)</a:t>
          </a:r>
        </a:p>
      </dsp:txBody>
      <dsp:txXfrm>
        <a:off x="312971" y="2924364"/>
        <a:ext cx="2088629" cy="1263402"/>
      </dsp:txXfrm>
    </dsp:sp>
    <dsp:sp modelId="{47EFCD7E-6A69-4278-B921-30204424E2D1}">
      <dsp:nvSpPr>
        <dsp:cNvPr id="0" name=""/>
        <dsp:cNvSpPr/>
      </dsp:nvSpPr>
      <dsp:spPr>
        <a:xfrm>
          <a:off x="2914991" y="0"/>
          <a:ext cx="2709051" cy="4450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Quizzes</a:t>
          </a:r>
        </a:p>
      </dsp:txBody>
      <dsp:txXfrm>
        <a:off x="2914991" y="0"/>
        <a:ext cx="2709051" cy="1335276"/>
      </dsp:txXfrm>
    </dsp:sp>
    <dsp:sp modelId="{864CBB40-7583-40B4-AC9D-0DEAE4AD5563}">
      <dsp:nvSpPr>
        <dsp:cNvPr id="0" name=""/>
        <dsp:cNvSpPr/>
      </dsp:nvSpPr>
      <dsp:spPr>
        <a:xfrm>
          <a:off x="3185896" y="1336580"/>
          <a:ext cx="2167241" cy="13420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5202" y="1375886"/>
        <a:ext cx="2088629" cy="1263402"/>
      </dsp:txXfrm>
    </dsp:sp>
    <dsp:sp modelId="{6A18A1C0-661A-4C56-9BD6-4326D48C5FD8}">
      <dsp:nvSpPr>
        <dsp:cNvPr id="0" name=""/>
        <dsp:cNvSpPr/>
      </dsp:nvSpPr>
      <dsp:spPr>
        <a:xfrm>
          <a:off x="3185896" y="2885058"/>
          <a:ext cx="2167241" cy="13420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5202" y="2924364"/>
        <a:ext cx="2088629" cy="1263402"/>
      </dsp:txXfrm>
    </dsp:sp>
    <dsp:sp modelId="{EF36091D-DFA5-4550-909D-04E1CE211832}">
      <dsp:nvSpPr>
        <dsp:cNvPr id="0" name=""/>
        <dsp:cNvSpPr/>
      </dsp:nvSpPr>
      <dsp:spPr>
        <a:xfrm>
          <a:off x="5827221" y="0"/>
          <a:ext cx="2709051" cy="4450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Assignments</a:t>
          </a:r>
        </a:p>
      </dsp:txBody>
      <dsp:txXfrm>
        <a:off x="5827221" y="0"/>
        <a:ext cx="2709051" cy="1335276"/>
      </dsp:txXfrm>
    </dsp:sp>
    <dsp:sp modelId="{53D00E34-50C9-459E-BF98-949DA659EACD}">
      <dsp:nvSpPr>
        <dsp:cNvPr id="0" name=""/>
        <dsp:cNvSpPr/>
      </dsp:nvSpPr>
      <dsp:spPr>
        <a:xfrm>
          <a:off x="6098127" y="1336580"/>
          <a:ext cx="2167241" cy="13420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7433" y="1375886"/>
        <a:ext cx="2088629" cy="1263402"/>
      </dsp:txXfrm>
    </dsp:sp>
    <dsp:sp modelId="{179A76B3-6A17-4AE4-9237-AB19383C0BE5}">
      <dsp:nvSpPr>
        <dsp:cNvPr id="0" name=""/>
        <dsp:cNvSpPr/>
      </dsp:nvSpPr>
      <dsp:spPr>
        <a:xfrm>
          <a:off x="6098127" y="2885058"/>
          <a:ext cx="2167241" cy="13420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7433" y="2924364"/>
        <a:ext cx="2088629" cy="1263402"/>
      </dsp:txXfrm>
    </dsp:sp>
    <dsp:sp modelId="{0BD303F1-EC64-4015-A521-9134FA73C714}">
      <dsp:nvSpPr>
        <dsp:cNvPr id="0" name=""/>
        <dsp:cNvSpPr/>
      </dsp:nvSpPr>
      <dsp:spPr>
        <a:xfrm>
          <a:off x="8739452" y="0"/>
          <a:ext cx="2709051" cy="4450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9452" y="0"/>
        <a:ext cx="2709051" cy="13352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D452F-1304-4619-87F2-F730636DC44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C8943-7BD7-4622-ADFF-C99B09D8C47C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</a:p>
      </dsp:txBody>
      <dsp:txXfrm>
        <a:off x="509717" y="338558"/>
        <a:ext cx="7541700" cy="677550"/>
      </dsp:txXfrm>
    </dsp:sp>
    <dsp:sp modelId="{8F6E0ECE-9227-4F6C-953C-01CCFBD5A86C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671C5-2DD7-4B8F-B86B-11F1F4838D7F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Motivation and Objectives</a:t>
          </a:r>
        </a:p>
      </dsp:txBody>
      <dsp:txXfrm>
        <a:off x="995230" y="1354558"/>
        <a:ext cx="7056187" cy="677550"/>
      </dsp:txXfrm>
    </dsp:sp>
    <dsp:sp modelId="{A0DEF71A-6832-40CA-8851-BA9001FAB575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B0CC8-B1D6-47DA-970C-96BD4E8C3897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Methodology</a:t>
          </a:r>
        </a:p>
      </dsp:txBody>
      <dsp:txXfrm>
        <a:off x="1144243" y="2370558"/>
        <a:ext cx="6907174" cy="677550"/>
      </dsp:txXfrm>
    </dsp:sp>
    <dsp:sp modelId="{2B2F4A03-A1BA-4EAF-BE63-647371EC2C6F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8BBF-2AE4-43D2-8B6C-3E8EB1B4A107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Results and Discussion</a:t>
          </a:r>
        </a:p>
      </dsp:txBody>
      <dsp:txXfrm>
        <a:off x="995230" y="3386558"/>
        <a:ext cx="7056187" cy="677550"/>
      </dsp:txXfrm>
    </dsp:sp>
    <dsp:sp modelId="{BF0E935A-1785-4FB1-B374-6EADB3E7B1AE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D0E36-0B95-4D6E-8BE2-762226F933B6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</a:p>
      </dsp:txBody>
      <dsp:txXfrm>
        <a:off x="509717" y="4402558"/>
        <a:ext cx="7541700" cy="677550"/>
      </dsp:txXfrm>
    </dsp:sp>
    <dsp:sp modelId="{2A1DF4B3-BD97-41FA-95CF-E1E2EDCF69A9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0E17-2691-40BA-98BB-5E0A3628F3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4834A-C07B-4B11-AB27-3D73957DA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8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ECBA-43A1-4F1E-A9B3-ED01B29350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4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4834A-C07B-4B11-AB27-3D73957DAE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6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ng Abdulaziz University | Facebook">
            <a:extLst>
              <a:ext uri="{FF2B5EF4-FFF2-40B4-BE49-F238E27FC236}">
                <a16:creationId xmlns:a16="http://schemas.microsoft.com/office/drawing/2014/main" id="{B945D4BC-B459-2724-B751-2AC6F162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85" y="2823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4F17840-AC0C-E28F-A537-174DD5EF95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8205"/>
            <a:ext cx="9144000" cy="6322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w Cen MT Condensed Extra Bold" panose="020B0803020202020204" pitchFamily="34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6140F68C-296E-3DF7-0208-ECB971E426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780489"/>
            <a:ext cx="9144000" cy="632285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  <a:latin typeface="Tw Cen MT Condensed Extra Bold" panose="020B08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Info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9A7BB7-E99C-0B39-EC6B-FFAB447F24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2018"/>
            <a:ext cx="9144000" cy="9347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7AD86B9-ED05-D4E7-EB97-33D25DF7FF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3616737"/>
            <a:ext cx="9144000" cy="5314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4472C4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Picture 1" descr="A green and yellow logo&#10;&#10;Description automatically generated">
            <a:extLst>
              <a:ext uri="{FF2B5EF4-FFF2-40B4-BE49-F238E27FC236}">
                <a16:creationId xmlns:a16="http://schemas.microsoft.com/office/drawing/2014/main" id="{16B4DE19-7542-CD69-2BAE-F2E2FD82C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30352" r="14954" b="29339"/>
          <a:stretch/>
        </p:blipFill>
        <p:spPr>
          <a:xfrm>
            <a:off x="207890" y="546093"/>
            <a:ext cx="4114800" cy="16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A7DAC45-7D62-CDE5-D660-7584404AB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7172" y="2286000"/>
            <a:ext cx="2286000" cy="228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TOC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301282-A9B7-D6E9-9666-DF1A2BE5E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69298"/>
              </p:ext>
            </p:extLst>
          </p:nvPr>
        </p:nvGraphicFramePr>
        <p:xfrm>
          <a:off x="3691861" y="5814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ACE7375-588E-26CD-CCF5-AED8B9A9B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64B8654-60B6-C194-8761-FFF5496AA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EA96-93FC-28CB-8DEA-6745E160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39" y="1470680"/>
            <a:ext cx="11451265" cy="470628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A7DAC45-7D62-CDE5-D660-7584404A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251763E-E06D-080F-CD2F-CD211328E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4DE16-BB09-9066-4E99-C8E2EDDA9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EA96-93FC-28CB-8DEA-6745E160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39" y="1470680"/>
            <a:ext cx="11451265" cy="470628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A7DAC45-7D62-CDE5-D660-7584404A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A6706D-6B71-B0A2-C44B-C8648027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5000"/>
          </a:blip>
          <a:stretch>
            <a:fillRect/>
          </a:stretch>
        </p:blipFill>
        <p:spPr>
          <a:xfrm>
            <a:off x="1158438" y="1601934"/>
            <a:ext cx="9875123" cy="3314195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8B96CE8-B3AE-2839-FEA4-101F00CDA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802852-529B-C998-4EB6-E2D10E513D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EA96-93FC-28CB-8DEA-6745E160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470680"/>
            <a:ext cx="5392480" cy="470628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6BA975-1B41-D9EF-CFED-BC401D4993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27381" y="1433966"/>
            <a:ext cx="5392479" cy="470628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11A876-0EBA-2019-FA74-A4C8F67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9F180A5-FC85-08A2-6251-6C70370A56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F8FC9-0664-66FF-9C76-EB75918D8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EA96-93FC-28CB-8DEA-6745E160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39" y="1470680"/>
            <a:ext cx="5920505" cy="470628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11A876-0EBA-2019-FA74-A4C8F67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4EF5263-4469-6029-A0A0-9E1C73E450E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576351" y="1470680"/>
            <a:ext cx="5243509" cy="470628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E218526-D05F-148D-F27D-9930D8FFAE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B97E528-6A6D-80BF-C0C2-6BB38826D1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FC75-6BEF-40AC-5EC8-79FF87B7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EA96-93FC-28CB-8DEA-6745E160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39" y="1470680"/>
            <a:ext cx="8238461" cy="470628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A20DC3-DB71-C935-980F-D3E1E2C97F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2494" y="1470680"/>
            <a:ext cx="3067494" cy="27929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A998558-1E75-0D7E-7D2E-D8721F9C3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208024D-7460-C2EE-7734-0E4BEE790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9A886-C1AB-56EB-D7A1-7DC07168D3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139" y="2371059"/>
            <a:ext cx="10981661" cy="1765005"/>
          </a:xfrm>
          <a:ln w="38100">
            <a:solidFill>
              <a:schemeClr val="accent4"/>
            </a:solidFill>
          </a:ln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Highlights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B58D9BD-F60D-723E-1BB1-F00C963C6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296B0-4EC8-3DBD-DB11-2F0AA648E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9A886-C1AB-56EB-D7A1-7DC07168D3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139" y="2371059"/>
            <a:ext cx="10981661" cy="1765005"/>
          </a:xfrm>
          <a:ln w="38100">
            <a:solidFill>
              <a:srgbClr val="4472C4"/>
            </a:solidFill>
          </a:ln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Highlights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0B47D40-74C4-F198-5C2B-5261B9D277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9C39D-38D6-03FB-06E2-F9893BFED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A7DAC45-7D62-CDE5-D660-7584404A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AC8D23-D84D-C42E-B01C-BCEB24FB6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139" y="1593132"/>
            <a:ext cx="11451265" cy="4561178"/>
          </a:xfrm>
          <a:solidFill>
            <a:srgbClr val="F7F7F7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 algn="just">
              <a:buNone/>
            </a:pPr>
            <a:r>
              <a:rPr lang="en-US" sz="2700" b="0" dirty="0">
                <a:solidFill>
                  <a:srgbClr val="0070C0"/>
                </a:solidFill>
              </a:rPr>
              <a:t>Example: </a:t>
            </a:r>
            <a:r>
              <a:rPr lang="en-US" sz="2700" dirty="0"/>
              <a:t>Question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C0000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sz="2700" dirty="0"/>
              <a:t>answer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A7A865F-5385-7A99-71C1-4C99426EAB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FFE0A84-7939-DD45-B932-47A561A9BA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A7DAC45-7D62-CDE5-D660-7584404A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AC8D23-D84D-C42E-B01C-BCEB24FB6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139" y="1593132"/>
            <a:ext cx="11451265" cy="4628282"/>
          </a:xfrm>
          <a:solidFill>
            <a:srgbClr val="F7F7F7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just">
              <a:buFont typeface="Wingdings" panose="05000000000000000000" pitchFamily="2" charset="2"/>
              <a:buChar char="q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marL="0" indent="0" algn="just">
              <a:buNone/>
            </a:pPr>
            <a:r>
              <a:rPr lang="en-US" sz="2700" dirty="0"/>
              <a:t>MCQ Question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  <a:p>
            <a:pPr marL="0" indent="0" algn="just">
              <a:buNone/>
            </a:pPr>
            <a:endParaRPr lang="en-US" sz="2700" dirty="0"/>
          </a:p>
          <a:p>
            <a:pPr marL="0" indent="0" algn="just">
              <a:buNone/>
            </a:pPr>
            <a:endParaRPr lang="en-US" sz="2700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C664C2E-C908-A4EB-967E-A870D3704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E0C97FB-E00A-69D4-5B0C-E41D622570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ng Abdulaziz University | Facebook">
            <a:extLst>
              <a:ext uri="{FF2B5EF4-FFF2-40B4-BE49-F238E27FC236}">
                <a16:creationId xmlns:a16="http://schemas.microsoft.com/office/drawing/2014/main" id="{B945D4BC-B459-2724-B751-2AC6F162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85" y="2823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4F17840-AC0C-E28F-A537-174DD5EF95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3968"/>
            <a:ext cx="9144000" cy="6322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w Cen MT Condensed Extra Bold" panose="020B0803020202020204" pitchFamily="34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6140F68C-296E-3DF7-0208-ECB971E426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812324"/>
            <a:ext cx="9144000" cy="632285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  <a:latin typeface="Tw Cen MT Condensed Extra Bold" panose="020B08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Info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9A7BB7-E99C-0B39-EC6B-FFAB447F24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2018"/>
            <a:ext cx="9144000" cy="9347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 descr="A green and yellow logo&#10;&#10;Description automatically generated">
            <a:extLst>
              <a:ext uri="{FF2B5EF4-FFF2-40B4-BE49-F238E27FC236}">
                <a16:creationId xmlns:a16="http://schemas.microsoft.com/office/drawing/2014/main" id="{430044D1-0856-7B2C-1E0B-7823B15B3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30352" r="14954" b="29339"/>
          <a:stretch/>
        </p:blipFill>
        <p:spPr>
          <a:xfrm>
            <a:off x="207890" y="546093"/>
            <a:ext cx="4114800" cy="16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A7DAC45-7D62-CDE5-D660-7584404A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DA45005-84FF-762E-258C-07D4BD992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806" y="2860824"/>
            <a:ext cx="7990055" cy="1616358"/>
          </a:xfr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Think/Open Question</a:t>
            </a:r>
          </a:p>
        </p:txBody>
      </p:sp>
      <p:pic>
        <p:nvPicPr>
          <p:cNvPr id="3" name="Picture 2" descr="The Importance Of Critical Thinking. - Ineducationonline.org">
            <a:extLst>
              <a:ext uri="{FF2B5EF4-FFF2-40B4-BE49-F238E27FC236}">
                <a16:creationId xmlns:a16="http://schemas.microsoft.com/office/drawing/2014/main" id="{C6A44280-8538-3A88-2167-66E4F50D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927" y="1589163"/>
            <a:ext cx="3389073" cy="338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CD1878E-5E8D-AEDC-5798-F83EDFB9D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CD9D912-CC6D-8C47-A739-93914E0C0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BC84B1-1F67-7057-505A-4044D37C874B}"/>
              </a:ext>
            </a:extLst>
          </p:cNvPr>
          <p:cNvSpPr txBox="1"/>
          <p:nvPr/>
        </p:nvSpPr>
        <p:spPr>
          <a:xfrm>
            <a:off x="1059426" y="2134900"/>
            <a:ext cx="4712110" cy="2167116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7200" dirty="0">
                <a:latin typeface="Tw Cen MT Condensed Extra Bold" panose="020B0803020202020204" pitchFamily="34" charset="0"/>
              </a:rPr>
              <a:t>Thank You</a:t>
            </a:r>
          </a:p>
          <a:p>
            <a:pPr lvl="0" algn="ctr"/>
            <a:r>
              <a:rPr lang="en-US" sz="4000" dirty="0">
                <a:solidFill>
                  <a:srgbClr val="4472C4"/>
                </a:solidFill>
                <a:latin typeface="Tw Cen MT Condensed Extra Bold" panose="020B0803020202020204" pitchFamily="34" charset="0"/>
              </a:rPr>
              <a:t>Any Questions?</a:t>
            </a:r>
          </a:p>
        </p:txBody>
      </p:sp>
      <p:pic>
        <p:nvPicPr>
          <p:cNvPr id="12" name="Picture 11" descr="A green and yellow logo&#10;&#10;Description automatically generated">
            <a:extLst>
              <a:ext uri="{FF2B5EF4-FFF2-40B4-BE49-F238E27FC236}">
                <a16:creationId xmlns:a16="http://schemas.microsoft.com/office/drawing/2014/main" id="{AF736F0A-E037-5886-AFA7-B1D3CECD0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30352" r="14954" b="29339"/>
          <a:stretch/>
        </p:blipFill>
        <p:spPr>
          <a:xfrm>
            <a:off x="6560574" y="2327093"/>
            <a:ext cx="4572000" cy="1782730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2CE565-76BB-D62A-31C4-ABBDC020A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9AB7DBD-C263-6F12-5D55-0A01D79F6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TR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92C9C3-C3ED-4B67-95E5-58F3F0CA7A44}"/>
              </a:ext>
            </a:extLst>
          </p:cNvPr>
          <p:cNvCxnSpPr/>
          <p:nvPr/>
        </p:nvCxnSpPr>
        <p:spPr>
          <a:xfrm>
            <a:off x="0" y="6680881"/>
            <a:ext cx="12192000" cy="0"/>
          </a:xfrm>
          <a:prstGeom prst="line">
            <a:avLst/>
          </a:prstGeom>
          <a:ln w="355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0A9ED4-3D7D-4E8D-92AC-258F5AF6ABF4}"/>
              </a:ext>
            </a:extLst>
          </p:cNvPr>
          <p:cNvCxnSpPr>
            <a:cxnSpLocks/>
          </p:cNvCxnSpPr>
          <p:nvPr/>
        </p:nvCxnSpPr>
        <p:spPr>
          <a:xfrm>
            <a:off x="9068586" y="6680881"/>
            <a:ext cx="3123414" cy="0"/>
          </a:xfrm>
          <a:prstGeom prst="line">
            <a:avLst/>
          </a:prstGeom>
          <a:ln w="355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508F49-826D-4C7B-AB28-98507DEE8131}"/>
              </a:ext>
            </a:extLst>
          </p:cNvPr>
          <p:cNvCxnSpPr>
            <a:cxnSpLocks/>
          </p:cNvCxnSpPr>
          <p:nvPr/>
        </p:nvCxnSpPr>
        <p:spPr>
          <a:xfrm>
            <a:off x="10614581" y="6680881"/>
            <a:ext cx="1577419" cy="0"/>
          </a:xfrm>
          <a:prstGeom prst="line">
            <a:avLst/>
          </a:prstGeom>
          <a:ln w="355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51A46E-BFD8-4260-912C-78DF3FE315BE}"/>
              </a:ext>
            </a:extLst>
          </p:cNvPr>
          <p:cNvCxnSpPr/>
          <p:nvPr/>
        </p:nvCxnSpPr>
        <p:spPr>
          <a:xfrm>
            <a:off x="0" y="177118"/>
            <a:ext cx="12192000" cy="0"/>
          </a:xfrm>
          <a:prstGeom prst="line">
            <a:avLst/>
          </a:prstGeom>
          <a:ln w="355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F2410E-9807-4C79-A096-7C7CADE5051E}"/>
              </a:ext>
            </a:extLst>
          </p:cNvPr>
          <p:cNvCxnSpPr>
            <a:cxnSpLocks/>
          </p:cNvCxnSpPr>
          <p:nvPr/>
        </p:nvCxnSpPr>
        <p:spPr>
          <a:xfrm>
            <a:off x="9068586" y="177118"/>
            <a:ext cx="3123414" cy="0"/>
          </a:xfrm>
          <a:prstGeom prst="line">
            <a:avLst/>
          </a:prstGeom>
          <a:ln w="355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06587B-A928-4BDE-9118-C2C18D51998B}"/>
              </a:ext>
            </a:extLst>
          </p:cNvPr>
          <p:cNvCxnSpPr>
            <a:cxnSpLocks/>
          </p:cNvCxnSpPr>
          <p:nvPr/>
        </p:nvCxnSpPr>
        <p:spPr>
          <a:xfrm>
            <a:off x="10614581" y="177118"/>
            <a:ext cx="1577419" cy="0"/>
          </a:xfrm>
          <a:prstGeom prst="line">
            <a:avLst/>
          </a:prstGeom>
          <a:ln w="355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147EB-2E13-9D81-4A59-C96A775BD5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3325"/>
            <a:ext cx="9144000" cy="456294"/>
          </a:xfrm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05FD68-F937-2A17-318E-F32D20A8C2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47839"/>
            <a:ext cx="9144000" cy="6322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70C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C568ADA-D4B8-E87B-ECC4-35B94600F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928343"/>
            <a:ext cx="9144000" cy="816705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Info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066A93-3B83-2547-B057-563DCCBDE2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8696"/>
            <a:ext cx="9144000" cy="9347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EEB34-63B1-43B9-B61F-0FF0387DF4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228" y="1007709"/>
            <a:ext cx="3657600" cy="1227529"/>
          </a:xfrm>
          <a:prstGeom prst="rect">
            <a:avLst/>
          </a:prstGeom>
        </p:spPr>
      </p:pic>
      <p:pic>
        <p:nvPicPr>
          <p:cNvPr id="3" name="Picture 2" descr="King Abdulaziz University | Facebook">
            <a:extLst>
              <a:ext uri="{FF2B5EF4-FFF2-40B4-BE49-F238E27FC236}">
                <a16:creationId xmlns:a16="http://schemas.microsoft.com/office/drawing/2014/main" id="{EB36C97C-9517-73BF-6000-F537C849A6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516" y="4845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52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FDA1-9C9D-46C4-B1EE-F1DA44914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87" y="2434247"/>
            <a:ext cx="11780875" cy="1989507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92C9C3-C3ED-4B67-95E5-58F3F0CA7A44}"/>
              </a:ext>
            </a:extLst>
          </p:cNvPr>
          <p:cNvCxnSpPr/>
          <p:nvPr userDrawn="1"/>
        </p:nvCxnSpPr>
        <p:spPr>
          <a:xfrm>
            <a:off x="0" y="6680881"/>
            <a:ext cx="12192000" cy="0"/>
          </a:xfrm>
          <a:prstGeom prst="line">
            <a:avLst/>
          </a:prstGeom>
          <a:ln w="355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0A9ED4-3D7D-4E8D-92AC-258F5AF6ABF4}"/>
              </a:ext>
            </a:extLst>
          </p:cNvPr>
          <p:cNvCxnSpPr>
            <a:cxnSpLocks/>
          </p:cNvCxnSpPr>
          <p:nvPr userDrawn="1"/>
        </p:nvCxnSpPr>
        <p:spPr>
          <a:xfrm>
            <a:off x="9068586" y="6680881"/>
            <a:ext cx="3123414" cy="0"/>
          </a:xfrm>
          <a:prstGeom prst="line">
            <a:avLst/>
          </a:prstGeom>
          <a:ln w="355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508F49-826D-4C7B-AB28-98507DEE8131}"/>
              </a:ext>
            </a:extLst>
          </p:cNvPr>
          <p:cNvCxnSpPr>
            <a:cxnSpLocks/>
          </p:cNvCxnSpPr>
          <p:nvPr userDrawn="1"/>
        </p:nvCxnSpPr>
        <p:spPr>
          <a:xfrm>
            <a:off x="10614581" y="6680881"/>
            <a:ext cx="1577419" cy="0"/>
          </a:xfrm>
          <a:prstGeom prst="line">
            <a:avLst/>
          </a:prstGeom>
          <a:ln w="355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51A46E-BFD8-4260-912C-78DF3FE315BE}"/>
              </a:ext>
            </a:extLst>
          </p:cNvPr>
          <p:cNvCxnSpPr/>
          <p:nvPr userDrawn="1"/>
        </p:nvCxnSpPr>
        <p:spPr>
          <a:xfrm>
            <a:off x="0" y="177118"/>
            <a:ext cx="12192000" cy="0"/>
          </a:xfrm>
          <a:prstGeom prst="line">
            <a:avLst/>
          </a:prstGeom>
          <a:ln w="355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F2410E-9807-4C79-A096-7C7CADE5051E}"/>
              </a:ext>
            </a:extLst>
          </p:cNvPr>
          <p:cNvCxnSpPr>
            <a:cxnSpLocks/>
          </p:cNvCxnSpPr>
          <p:nvPr userDrawn="1"/>
        </p:nvCxnSpPr>
        <p:spPr>
          <a:xfrm>
            <a:off x="9068586" y="177118"/>
            <a:ext cx="3123414" cy="0"/>
          </a:xfrm>
          <a:prstGeom prst="line">
            <a:avLst/>
          </a:prstGeom>
          <a:ln w="355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06587B-A928-4BDE-9118-C2C18D51998B}"/>
              </a:ext>
            </a:extLst>
          </p:cNvPr>
          <p:cNvCxnSpPr>
            <a:cxnSpLocks/>
          </p:cNvCxnSpPr>
          <p:nvPr userDrawn="1"/>
        </p:nvCxnSpPr>
        <p:spPr>
          <a:xfrm>
            <a:off x="10614581" y="177118"/>
            <a:ext cx="1577419" cy="0"/>
          </a:xfrm>
          <a:prstGeom prst="line">
            <a:avLst/>
          </a:prstGeom>
          <a:ln w="355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2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9F12E1-1329-42A5-A341-A82B8BF19ECD}"/>
              </a:ext>
            </a:extLst>
          </p:cNvPr>
          <p:cNvCxnSpPr/>
          <p:nvPr userDrawn="1"/>
        </p:nvCxnSpPr>
        <p:spPr>
          <a:xfrm>
            <a:off x="0" y="131032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E2C8AE-1FE1-4421-92F4-15F51FA08AC2}"/>
              </a:ext>
            </a:extLst>
          </p:cNvPr>
          <p:cNvCxnSpPr>
            <a:cxnSpLocks/>
          </p:cNvCxnSpPr>
          <p:nvPr userDrawn="1"/>
        </p:nvCxnSpPr>
        <p:spPr>
          <a:xfrm>
            <a:off x="9068586" y="1310326"/>
            <a:ext cx="3123414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A0F231-D801-43E0-8D58-E37BBF2F59BE}"/>
              </a:ext>
            </a:extLst>
          </p:cNvPr>
          <p:cNvCxnSpPr>
            <a:cxnSpLocks/>
          </p:cNvCxnSpPr>
          <p:nvPr userDrawn="1"/>
        </p:nvCxnSpPr>
        <p:spPr>
          <a:xfrm>
            <a:off x="10614581" y="1310326"/>
            <a:ext cx="1577419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F8EA26-0058-46E8-BEFB-048AC8E3308C}"/>
              </a:ext>
            </a:extLst>
          </p:cNvPr>
          <p:cNvCxnSpPr/>
          <p:nvPr userDrawn="1"/>
        </p:nvCxnSpPr>
        <p:spPr>
          <a:xfrm>
            <a:off x="0" y="6680881"/>
            <a:ext cx="12192000" cy="0"/>
          </a:xfrm>
          <a:prstGeom prst="line">
            <a:avLst/>
          </a:prstGeom>
          <a:ln w="355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2BDD78-67D2-4224-88B5-8F2DC5D30DE8}"/>
              </a:ext>
            </a:extLst>
          </p:cNvPr>
          <p:cNvCxnSpPr>
            <a:cxnSpLocks/>
          </p:cNvCxnSpPr>
          <p:nvPr userDrawn="1"/>
        </p:nvCxnSpPr>
        <p:spPr>
          <a:xfrm>
            <a:off x="9068586" y="6680881"/>
            <a:ext cx="3123414" cy="0"/>
          </a:xfrm>
          <a:prstGeom prst="line">
            <a:avLst/>
          </a:prstGeom>
          <a:ln w="355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D18370-6722-4089-B457-A5D2C8A09624}"/>
              </a:ext>
            </a:extLst>
          </p:cNvPr>
          <p:cNvCxnSpPr>
            <a:cxnSpLocks/>
          </p:cNvCxnSpPr>
          <p:nvPr userDrawn="1"/>
        </p:nvCxnSpPr>
        <p:spPr>
          <a:xfrm>
            <a:off x="10614581" y="6680881"/>
            <a:ext cx="1577419" cy="0"/>
          </a:xfrm>
          <a:prstGeom prst="line">
            <a:avLst/>
          </a:prstGeom>
          <a:ln w="355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3AC680B-9B52-4280-952F-AC843619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84" y="6492873"/>
            <a:ext cx="956035" cy="365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E181D0A-58AB-4768-B3DE-B9F8C5D25A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EFF8F92-1331-483B-B343-BF6C1EE6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6"/>
            <a:ext cx="11387579" cy="768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097DB2F-03CE-449A-AE4F-092C883DD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87" y="1593132"/>
            <a:ext cx="11387088" cy="46282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155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6CB6F-0B92-4E58-A77C-AF919C53AAFA}"/>
              </a:ext>
            </a:extLst>
          </p:cNvPr>
          <p:cNvCxnSpPr/>
          <p:nvPr userDrawn="1"/>
        </p:nvCxnSpPr>
        <p:spPr>
          <a:xfrm>
            <a:off x="0" y="131032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4E7F57-6EAA-48D1-BDD2-C2AD49D7605A}"/>
              </a:ext>
            </a:extLst>
          </p:cNvPr>
          <p:cNvCxnSpPr/>
          <p:nvPr userDrawn="1"/>
        </p:nvCxnSpPr>
        <p:spPr>
          <a:xfrm>
            <a:off x="0" y="6680881"/>
            <a:ext cx="12192000" cy="0"/>
          </a:xfrm>
          <a:prstGeom prst="line">
            <a:avLst/>
          </a:prstGeom>
          <a:ln w="355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68FA6A-AF51-4DC9-92DC-B53AC3A6E33B}"/>
              </a:ext>
            </a:extLst>
          </p:cNvPr>
          <p:cNvCxnSpPr>
            <a:cxnSpLocks/>
          </p:cNvCxnSpPr>
          <p:nvPr userDrawn="1"/>
        </p:nvCxnSpPr>
        <p:spPr>
          <a:xfrm>
            <a:off x="9068586" y="6680881"/>
            <a:ext cx="3123414" cy="0"/>
          </a:xfrm>
          <a:prstGeom prst="line">
            <a:avLst/>
          </a:prstGeom>
          <a:ln w="355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568E1-212E-4F75-9FE7-5C7BC013D26F}"/>
              </a:ext>
            </a:extLst>
          </p:cNvPr>
          <p:cNvCxnSpPr>
            <a:cxnSpLocks/>
          </p:cNvCxnSpPr>
          <p:nvPr userDrawn="1"/>
        </p:nvCxnSpPr>
        <p:spPr>
          <a:xfrm>
            <a:off x="10614581" y="6680881"/>
            <a:ext cx="1577419" cy="0"/>
          </a:xfrm>
          <a:prstGeom prst="line">
            <a:avLst/>
          </a:prstGeom>
          <a:ln w="355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DB841F03-F9D0-4EC2-8E2D-3BEE7308F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87" y="1593132"/>
            <a:ext cx="5567314" cy="46282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1037C79C-5AC2-41B6-A060-B52461CBB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2752" y="1593132"/>
            <a:ext cx="5567314" cy="46282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20737A-B65F-859A-358E-FF9A5326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6"/>
            <a:ext cx="11387579" cy="768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912BE34-A7AF-81AA-5CDD-96D17D0FA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84" y="6492873"/>
            <a:ext cx="956035" cy="365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E181D0A-58AB-4768-B3DE-B9F8C5D25A60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433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6CB6F-0B92-4E58-A77C-AF919C53AAFA}"/>
              </a:ext>
            </a:extLst>
          </p:cNvPr>
          <p:cNvCxnSpPr/>
          <p:nvPr userDrawn="1"/>
        </p:nvCxnSpPr>
        <p:spPr>
          <a:xfrm>
            <a:off x="0" y="131032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4E7F57-6EAA-48D1-BDD2-C2AD49D7605A}"/>
              </a:ext>
            </a:extLst>
          </p:cNvPr>
          <p:cNvCxnSpPr/>
          <p:nvPr userDrawn="1"/>
        </p:nvCxnSpPr>
        <p:spPr>
          <a:xfrm>
            <a:off x="0" y="6680881"/>
            <a:ext cx="12192000" cy="0"/>
          </a:xfrm>
          <a:prstGeom prst="line">
            <a:avLst/>
          </a:prstGeom>
          <a:ln w="355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68FA6A-AF51-4DC9-92DC-B53AC3A6E33B}"/>
              </a:ext>
            </a:extLst>
          </p:cNvPr>
          <p:cNvCxnSpPr>
            <a:cxnSpLocks/>
          </p:cNvCxnSpPr>
          <p:nvPr userDrawn="1"/>
        </p:nvCxnSpPr>
        <p:spPr>
          <a:xfrm>
            <a:off x="9068586" y="6680881"/>
            <a:ext cx="3123414" cy="0"/>
          </a:xfrm>
          <a:prstGeom prst="line">
            <a:avLst/>
          </a:prstGeom>
          <a:ln w="355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568E1-212E-4F75-9FE7-5C7BC013D26F}"/>
              </a:ext>
            </a:extLst>
          </p:cNvPr>
          <p:cNvCxnSpPr>
            <a:cxnSpLocks/>
          </p:cNvCxnSpPr>
          <p:nvPr userDrawn="1"/>
        </p:nvCxnSpPr>
        <p:spPr>
          <a:xfrm>
            <a:off x="10614581" y="6680881"/>
            <a:ext cx="1577419" cy="0"/>
          </a:xfrm>
          <a:prstGeom prst="line">
            <a:avLst/>
          </a:prstGeom>
          <a:ln w="355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7731264-F44E-4BF3-90F8-14FD446F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6"/>
            <a:ext cx="11387579" cy="768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DB841F03-F9D0-4EC2-8E2D-3BEE7308F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87" y="1593132"/>
            <a:ext cx="5567314" cy="46282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1037C79C-5AC2-41B6-A060-B52461CBB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2752" y="1593132"/>
            <a:ext cx="5567314" cy="46282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772911E-5DD9-F491-F6C5-ECA3901F1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84" y="6492873"/>
            <a:ext cx="956035" cy="365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E181D0A-58AB-4768-B3DE-B9F8C5D25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9F12E1-1329-42A5-A341-A82B8BF19ECD}"/>
              </a:ext>
            </a:extLst>
          </p:cNvPr>
          <p:cNvCxnSpPr/>
          <p:nvPr userDrawn="1"/>
        </p:nvCxnSpPr>
        <p:spPr>
          <a:xfrm>
            <a:off x="0" y="131032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E2C8AE-1FE1-4421-92F4-15F51FA08AC2}"/>
              </a:ext>
            </a:extLst>
          </p:cNvPr>
          <p:cNvCxnSpPr>
            <a:cxnSpLocks/>
          </p:cNvCxnSpPr>
          <p:nvPr userDrawn="1"/>
        </p:nvCxnSpPr>
        <p:spPr>
          <a:xfrm>
            <a:off x="9068586" y="1310326"/>
            <a:ext cx="3123414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A0F231-D801-43E0-8D58-E37BBF2F59BE}"/>
              </a:ext>
            </a:extLst>
          </p:cNvPr>
          <p:cNvCxnSpPr>
            <a:cxnSpLocks/>
          </p:cNvCxnSpPr>
          <p:nvPr userDrawn="1"/>
        </p:nvCxnSpPr>
        <p:spPr>
          <a:xfrm>
            <a:off x="10614581" y="1310326"/>
            <a:ext cx="1577419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F8EA26-0058-46E8-BEFB-048AC8E3308C}"/>
              </a:ext>
            </a:extLst>
          </p:cNvPr>
          <p:cNvCxnSpPr/>
          <p:nvPr userDrawn="1"/>
        </p:nvCxnSpPr>
        <p:spPr>
          <a:xfrm>
            <a:off x="0" y="6680881"/>
            <a:ext cx="12192000" cy="0"/>
          </a:xfrm>
          <a:prstGeom prst="line">
            <a:avLst/>
          </a:prstGeom>
          <a:ln w="355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2BDD78-67D2-4224-88B5-8F2DC5D30DE8}"/>
              </a:ext>
            </a:extLst>
          </p:cNvPr>
          <p:cNvCxnSpPr>
            <a:cxnSpLocks/>
          </p:cNvCxnSpPr>
          <p:nvPr userDrawn="1"/>
        </p:nvCxnSpPr>
        <p:spPr>
          <a:xfrm>
            <a:off x="9068586" y="6680881"/>
            <a:ext cx="3123414" cy="0"/>
          </a:xfrm>
          <a:prstGeom prst="line">
            <a:avLst/>
          </a:prstGeom>
          <a:ln w="355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D18370-6722-4089-B457-A5D2C8A09624}"/>
              </a:ext>
            </a:extLst>
          </p:cNvPr>
          <p:cNvCxnSpPr>
            <a:cxnSpLocks/>
          </p:cNvCxnSpPr>
          <p:nvPr userDrawn="1"/>
        </p:nvCxnSpPr>
        <p:spPr>
          <a:xfrm>
            <a:off x="10614581" y="6680881"/>
            <a:ext cx="1577419" cy="0"/>
          </a:xfrm>
          <a:prstGeom prst="line">
            <a:avLst/>
          </a:prstGeom>
          <a:ln w="355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097DB2F-03CE-449A-AE4F-092C883DD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87" y="1593132"/>
            <a:ext cx="11387088" cy="46282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9B024C-DDF2-F9D7-2B21-BD0F3EA7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6"/>
            <a:ext cx="11387579" cy="768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034E8C8-863A-AA63-5282-722485744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84" y="6492873"/>
            <a:ext cx="956035" cy="365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E181D0A-58AB-4768-B3DE-B9F8C5D25A60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7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321D28-709C-A3D3-4CB3-59EE71EC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28903E-DC76-3B06-2E3C-3ABA736AC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39" y="1594884"/>
            <a:ext cx="11451265" cy="4582079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DD1FAF-EED3-38B1-8F0F-41559E9D3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AE61BF-F51F-89C5-C083-C54F0E283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0293" y="6494951"/>
            <a:ext cx="1486786" cy="363047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321D28-709C-A3D3-4CB3-59EE71EC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28903E-DC76-3B06-2E3C-3ABA736AC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594884"/>
            <a:ext cx="5390708" cy="4582079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DD1FAF-EED3-38B1-8F0F-41559E9D3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AE61BF-F51F-89C5-C083-C54F0E283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0293" y="6494951"/>
            <a:ext cx="1486786" cy="363047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5AA5CC-9102-275D-D602-4933850520F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9152" y="1594884"/>
            <a:ext cx="5390708" cy="4582079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A7DAC45-7D62-CDE5-D660-7584404A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2984242"/>
            <a:ext cx="11451265" cy="889517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8B0C881-FAEF-79E8-1D3C-95A87B7F2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52F6E2-7995-4B1A-F1FC-99BDD5A8C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4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321D28-709C-A3D3-4CB3-59EE71EC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DD1FAF-EED3-38B1-8F0F-41559E9D3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AE61BF-F51F-89C5-C083-C54F0E283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0293" y="6494951"/>
            <a:ext cx="1486786" cy="363047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AB1536-C2D7-D97C-D6CF-241D54DAD66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20724435"/>
              </p:ext>
            </p:extLst>
          </p:nvPr>
        </p:nvGraphicFramePr>
        <p:xfrm>
          <a:off x="372139" y="1647259"/>
          <a:ext cx="11451265" cy="445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0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321D28-709C-A3D3-4CB3-59EE71EC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DD1FAF-EED3-38B1-8F0F-41559E9D3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AE61BF-F51F-89C5-C083-C54F0E283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0293" y="6494951"/>
            <a:ext cx="1486786" cy="36304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fld id="{04119CF4-BA52-4418-9E25-4B31D219D5E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1EF0A-1BF6-0DE8-7513-91E4AC9B41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806" y="2860824"/>
            <a:ext cx="7990055" cy="1616358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Think/Open Question</a:t>
            </a:r>
          </a:p>
        </p:txBody>
      </p:sp>
      <p:pic>
        <p:nvPicPr>
          <p:cNvPr id="4" name="Picture 3" descr="The Importance Of Critical Thinking. - Ineducationonline.org">
            <a:extLst>
              <a:ext uri="{FF2B5EF4-FFF2-40B4-BE49-F238E27FC236}">
                <a16:creationId xmlns:a16="http://schemas.microsoft.com/office/drawing/2014/main" id="{334549D0-E33E-B147-1E0E-1B5361DE0F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927" y="1589163"/>
            <a:ext cx="3389073" cy="338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321D28-709C-A3D3-4CB3-59EE71EC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DD1FAF-EED3-38B1-8F0F-41559E9D3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AE61BF-F51F-89C5-C083-C54F0E283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0293" y="6494951"/>
            <a:ext cx="1486786" cy="363047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DDA3B54-1318-32F3-77F4-5D4BA8157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139" y="1593132"/>
            <a:ext cx="11451265" cy="4628282"/>
          </a:xfrm>
          <a:prstGeom prst="rect">
            <a:avLst/>
          </a:prstGeom>
          <a:solidFill>
            <a:srgbClr val="F7F7F7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just">
              <a:buFont typeface="Wingdings" panose="05000000000000000000" pitchFamily="2" charset="2"/>
              <a:buChar char="q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marL="0" indent="0" algn="just">
              <a:buNone/>
            </a:pPr>
            <a:r>
              <a:rPr lang="en-US" sz="2700" dirty="0"/>
              <a:t>MCQ Question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  <a:p>
            <a:pPr marL="0" indent="0" algn="just">
              <a:buNone/>
            </a:pPr>
            <a:endParaRPr lang="en-US" sz="2700" dirty="0"/>
          </a:p>
          <a:p>
            <a:pPr marL="0" indent="0" algn="just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132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321D28-709C-A3D3-4CB3-59EE71EC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DD1FAF-EED3-38B1-8F0F-41559E9D3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AE61BF-F51F-89C5-C083-C54F0E283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0293" y="6494951"/>
            <a:ext cx="1486786" cy="363047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ED1F7-3BE9-0B0F-FE63-F5AD725971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79" y="1593132"/>
            <a:ext cx="11451265" cy="4561178"/>
          </a:xfrm>
          <a:prstGeom prst="rect">
            <a:avLst/>
          </a:prstGeom>
          <a:solidFill>
            <a:srgbClr val="F7F7F7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 algn="just">
              <a:buNone/>
            </a:pPr>
            <a:r>
              <a:rPr lang="en-US" sz="2700" b="0" dirty="0">
                <a:solidFill>
                  <a:srgbClr val="0070C0"/>
                </a:solidFill>
              </a:rPr>
              <a:t>Example: </a:t>
            </a:r>
            <a:r>
              <a:rPr lang="en-US" sz="2700" dirty="0"/>
              <a:t>Question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C0000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sz="2700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574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D3CE8-0470-0118-F32C-B83C6FC231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19" y="659219"/>
            <a:ext cx="3572983" cy="51142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200BC64-2F21-B41C-37A5-46CF4219C4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9508" y="659219"/>
            <a:ext cx="3572983" cy="51142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4217D9A-7C5D-F269-B43A-556FC9BF04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9097" y="659219"/>
            <a:ext cx="3572983" cy="51142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A11CD34-BD50-194A-6583-B56EF8F644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0D4DE7C-4AE3-4E7F-ADF6-C3D58984D6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D3CE8-0470-0118-F32C-B83C6FC231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90308" y="659216"/>
            <a:ext cx="3572983" cy="51142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4217D9A-7C5D-F269-B43A-556FC9BF04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6812" y="659217"/>
            <a:ext cx="3572983" cy="51142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BD5D599-AFD0-CAA3-10D9-9CABE95E1C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67EFE60-9166-A3A2-8398-A890047A2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ulty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man symbol (png symbol)">
            <a:extLst>
              <a:ext uri="{FF2B5EF4-FFF2-40B4-BE49-F238E27FC236}">
                <a16:creationId xmlns:a16="http://schemas.microsoft.com/office/drawing/2014/main" id="{F2EAEA70-BE67-0FAA-68DB-951209546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86" y="81607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59FA3E3-4256-9AB0-3D4F-64FC7BE086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140" y="2281086"/>
            <a:ext cx="5723861" cy="540772"/>
          </a:xfrm>
          <a:prstGeom prst="round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4472C4"/>
                </a:solidFill>
                <a:latin typeface="Tw Cen MT Condensed Extra Bold" panose="020B08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B6E95C9-06C3-20D3-84A3-0834B4AD3C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139" y="2947124"/>
            <a:ext cx="5723861" cy="631249"/>
          </a:xfrm>
          <a:prstGeom prst="round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w Cen MT Condensed Extra Bold" panose="020B08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4B69C34E-36A5-91F0-F976-21AE313EBA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139" y="3690684"/>
            <a:ext cx="5723861" cy="631249"/>
          </a:xfrm>
          <a:prstGeom prst="round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Tw Cen MT Condensed Extra Bold" panose="020B08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Additional Info 1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C339F74-6E42-509D-3392-41D6AF4C15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139" y="4434244"/>
            <a:ext cx="5723861" cy="631249"/>
          </a:xfrm>
          <a:prstGeom prst="round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Tw Cen MT Condensed Extra Bold" panose="020B08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Additional Info 2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EC6F0D4-5186-3EFB-76BB-A713DEE49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794207"/>
              </p:ext>
            </p:extLst>
          </p:nvPr>
        </p:nvGraphicFramePr>
        <p:xfrm>
          <a:off x="6865210" y="975851"/>
          <a:ext cx="5215030" cy="49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C69A730-2AD0-732D-19B8-92E21FF04E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962DAD1-E83B-E7BE-6D98-9C16F2A41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DA3D959-8751-5283-659A-8878A6746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782491"/>
              </p:ext>
            </p:extLst>
          </p:nvPr>
        </p:nvGraphicFramePr>
        <p:xfrm>
          <a:off x="6865210" y="975851"/>
          <a:ext cx="5215030" cy="49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green and yellow logo&#10;&#10;Description automatically generated">
            <a:extLst>
              <a:ext uri="{FF2B5EF4-FFF2-40B4-BE49-F238E27FC236}">
                <a16:creationId xmlns:a16="http://schemas.microsoft.com/office/drawing/2014/main" id="{021BB6F8-A1DC-F085-18C0-E62CF6F532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30352" r="14954" b="29339"/>
          <a:stretch/>
        </p:blipFill>
        <p:spPr>
          <a:xfrm>
            <a:off x="1026725" y="1522090"/>
            <a:ext cx="4572000" cy="17827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727258-C0BD-4648-58FF-B976A18B1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1891" y="3319305"/>
            <a:ext cx="2921667" cy="889517"/>
          </a:xfrm>
        </p:spPr>
        <p:txBody>
          <a:bodyPr/>
          <a:lstStyle>
            <a:lvl1pPr algn="ctr">
              <a:defRPr>
                <a:latin typeface="Tw Cen MT Condensed Extra Bold" panose="020B08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F4AB6A2-17C2-D451-8F9D-720843B649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8DB4726-2262-7D0E-2859-E71C34A5E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8DAE04C-B96F-96E3-4C88-6478BC6B14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187" y="588369"/>
            <a:ext cx="2286000" cy="22860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D619E26-1936-A5BB-1143-5B9ADB6AE2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42" y="2979145"/>
            <a:ext cx="3784490" cy="45624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472C4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sz="2400" b="0" dirty="0">
                <a:latin typeface="Tw Cen MT Condensed Extra Bold" panose="020B0803020202020204" pitchFamily="34" charset="0"/>
                <a:ea typeface="Adobe Heiti Std R" panose="020B0400000000000000" pitchFamily="34" charset="-128"/>
              </a:rPr>
              <a:t>Name</a:t>
            </a:r>
            <a:endParaRPr lang="en-US" sz="2400" b="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3128FD6-4CBF-AAFB-6138-70DEC939C5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14737" y="588369"/>
            <a:ext cx="2286000" cy="22860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8764FF5-8028-32BB-1774-95227701F1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34287" y="588369"/>
            <a:ext cx="2286000" cy="22860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F375E5-0880-EFDA-0C51-14A632274F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242" y="3540165"/>
            <a:ext cx="3784490" cy="188923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Info</a:t>
            </a:r>
            <a:endParaRPr lang="en-US" sz="2400" b="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96C0141-8EA0-1695-E212-CBE4D88C7B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6868" y="2979145"/>
            <a:ext cx="3784490" cy="456244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472C4"/>
                </a:solidFill>
              </a:defRPr>
            </a:lvl1pPr>
          </a:lstStyle>
          <a:p>
            <a:r>
              <a:rPr lang="en-US" sz="2400" b="0" dirty="0">
                <a:latin typeface="Tw Cen MT Condensed Extra Bold" panose="020B0803020202020204" pitchFamily="34" charset="0"/>
                <a:ea typeface="Adobe Heiti Std R" panose="020B0400000000000000" pitchFamily="34" charset="-128"/>
              </a:rPr>
              <a:t>Name</a:t>
            </a:r>
            <a:endParaRPr lang="en-US" sz="2400" b="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F734655-9C48-7876-C2CC-C5345BA501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6868" y="3540165"/>
            <a:ext cx="3784490" cy="188923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Info</a:t>
            </a:r>
            <a:endParaRPr lang="en-US" sz="2400" b="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5A1E2D9-C612-C688-5B78-D2320A0742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20494" y="2979145"/>
            <a:ext cx="3784490" cy="456244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472C4"/>
                </a:solidFill>
              </a:defRPr>
            </a:lvl1pPr>
          </a:lstStyle>
          <a:p>
            <a:r>
              <a:rPr lang="en-US" sz="2400" b="0" dirty="0">
                <a:latin typeface="Tw Cen MT Condensed Extra Bold" panose="020B0803020202020204" pitchFamily="34" charset="0"/>
                <a:ea typeface="Adobe Heiti Std R" panose="020B0400000000000000" pitchFamily="34" charset="-128"/>
              </a:rPr>
              <a:t>Name</a:t>
            </a:r>
            <a:endParaRPr lang="en-US" sz="2400" b="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6DD3DE-99AA-DAB6-B421-153025F340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20494" y="3540164"/>
            <a:ext cx="3784490" cy="19335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Info</a:t>
            </a:r>
            <a:endParaRPr lang="en-US" sz="2400" b="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15070D2-2BD2-452A-7CF3-B6E72075EF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FD82057E-D50E-A8DE-4E26-521BA77DF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077C2-F0D9-9323-2A6D-FF3210BA6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AF03-68F5-836C-BE70-51B9EB0EF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/>
          <a:p>
            <a:fld id="{04119CF4-BA52-4418-9E25-4B31D219D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A0D18B-514D-6159-063E-ADB2889F4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9" y="365125"/>
            <a:ext cx="11451265" cy="88951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Grades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9A4179-5EBF-9360-F6C7-208B0E8EE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066446"/>
              </p:ext>
            </p:extLst>
          </p:nvPr>
        </p:nvGraphicFramePr>
        <p:xfrm>
          <a:off x="372138" y="1479179"/>
          <a:ext cx="11451265" cy="4768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7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9D074F-33EB-6EE9-62E1-36D8D843A992}"/>
              </a:ext>
            </a:extLst>
          </p:cNvPr>
          <p:cNvCxnSpPr>
            <a:cxnSpLocks/>
          </p:cNvCxnSpPr>
          <p:nvPr/>
        </p:nvCxnSpPr>
        <p:spPr>
          <a:xfrm>
            <a:off x="0" y="6472363"/>
            <a:ext cx="12192000" cy="0"/>
          </a:xfrm>
          <a:prstGeom prst="line">
            <a:avLst/>
          </a:prstGeom>
          <a:ln w="177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71A95-C034-24FD-FF8A-64817F4E9FEC}"/>
              </a:ext>
            </a:extLst>
          </p:cNvPr>
          <p:cNvCxnSpPr/>
          <p:nvPr/>
        </p:nvCxnSpPr>
        <p:spPr>
          <a:xfrm>
            <a:off x="0" y="6680882"/>
            <a:ext cx="12192000" cy="0"/>
          </a:xfrm>
          <a:prstGeom prst="line">
            <a:avLst/>
          </a:prstGeom>
          <a:ln w="355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E1091-2E77-FE3D-6B7E-D82CD82F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0264A-FFFF-4C2C-2E2B-BF1BA254F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0C8986-3BD9-852B-05F9-32F2C9BBC3BD}"/>
              </a:ext>
            </a:extLst>
          </p:cNvPr>
          <p:cNvCxnSpPr/>
          <p:nvPr/>
        </p:nvCxnSpPr>
        <p:spPr>
          <a:xfrm>
            <a:off x="0" y="63795"/>
            <a:ext cx="12192000" cy="0"/>
          </a:xfrm>
          <a:prstGeom prst="line">
            <a:avLst/>
          </a:prstGeom>
          <a:ln w="142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FE9F59-D7F3-0E9E-605C-27750B30F76E}"/>
              </a:ext>
            </a:extLst>
          </p:cNvPr>
          <p:cNvCxnSpPr>
            <a:cxnSpLocks/>
          </p:cNvCxnSpPr>
          <p:nvPr/>
        </p:nvCxnSpPr>
        <p:spPr>
          <a:xfrm>
            <a:off x="10614581" y="63795"/>
            <a:ext cx="1577419" cy="0"/>
          </a:xfrm>
          <a:prstGeom prst="line">
            <a:avLst/>
          </a:prstGeom>
          <a:ln w="142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0B009764-93BD-C625-F10C-DBC7A2B6E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E1014C18-F386-652A-AED3-0E86D7D57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581" y="6492875"/>
            <a:ext cx="1486786" cy="385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2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664" r:id="rId26"/>
    <p:sldLayoutId id="214748369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83DC81-DEAD-6F8D-B198-1A27F542E010}"/>
              </a:ext>
            </a:extLst>
          </p:cNvPr>
          <p:cNvCxnSpPr>
            <a:cxnSpLocks/>
          </p:cNvCxnSpPr>
          <p:nvPr/>
        </p:nvCxnSpPr>
        <p:spPr>
          <a:xfrm>
            <a:off x="0" y="6472363"/>
            <a:ext cx="12192000" cy="0"/>
          </a:xfrm>
          <a:prstGeom prst="line">
            <a:avLst/>
          </a:prstGeom>
          <a:ln w="177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8D5ACD-097B-92EF-67F5-649EA6DF04C1}"/>
              </a:ext>
            </a:extLst>
          </p:cNvPr>
          <p:cNvCxnSpPr/>
          <p:nvPr/>
        </p:nvCxnSpPr>
        <p:spPr>
          <a:xfrm>
            <a:off x="0" y="6680882"/>
            <a:ext cx="12192000" cy="0"/>
          </a:xfrm>
          <a:prstGeom prst="line">
            <a:avLst/>
          </a:prstGeom>
          <a:ln w="355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21243C8-43C7-EA45-728C-4EEFBC48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86" y="158717"/>
            <a:ext cx="10515600" cy="1053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48C9EE4-46B7-870E-1048-B8278E930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39" y="6492875"/>
            <a:ext cx="10019414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177020-1757-F769-96A1-16C7F1800457}"/>
              </a:ext>
            </a:extLst>
          </p:cNvPr>
          <p:cNvCxnSpPr/>
          <p:nvPr/>
        </p:nvCxnSpPr>
        <p:spPr>
          <a:xfrm>
            <a:off x="0" y="1414241"/>
            <a:ext cx="12192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08FFA0-88EA-1F62-2B47-89688D6D9F45}"/>
              </a:ext>
            </a:extLst>
          </p:cNvPr>
          <p:cNvCxnSpPr>
            <a:cxnSpLocks/>
          </p:cNvCxnSpPr>
          <p:nvPr/>
        </p:nvCxnSpPr>
        <p:spPr>
          <a:xfrm>
            <a:off x="10614581" y="1414241"/>
            <a:ext cx="1577419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9D76D0B-A2C5-50DB-3DEB-7787F431B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0293" y="6494951"/>
            <a:ext cx="1486786" cy="363047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4119CF4-BA52-4418-9E25-4B31D219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8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516CD51-6446-9955-61B5-44CE86466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5742"/>
            <a:ext cx="9144000" cy="63228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Dr. Mohammed Damoom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209D7F-4E95-06BC-C71D-923B0A1FB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Nuclear Engineering Department</a:t>
            </a:r>
          </a:p>
          <a:p>
            <a:r>
              <a:rPr lang="en-US" sz="3200" dirty="0"/>
              <a:t>King Abdulaziz University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C76D9DD-6616-AF18-9CA1-F14E59023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053" y="2715006"/>
            <a:ext cx="11289101" cy="934719"/>
          </a:xfrm>
        </p:spPr>
        <p:txBody>
          <a:bodyPr>
            <a:noAutofit/>
          </a:bodyPr>
          <a:lstStyle/>
          <a:p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j-ea"/>
                <a:cs typeface="Times New Roman" panose="02020603050405020304" pitchFamily="18" charset="0"/>
              </a:rPr>
            </a:br>
            <a:r>
              <a:rPr lang="en-GB" sz="3600" b="0" dirty="0">
                <a:solidFill>
                  <a:prstClr val="black"/>
                </a:solidFill>
              </a:rPr>
              <a:t>The Promising Use of Volcanic Silica Rocks as an Environmental Source for Diagnostic X-ray Shielding Applications</a:t>
            </a:r>
            <a:endParaRPr lang="en-US" sz="3600" b="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8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D8A1EC-E343-1217-5A65-2E24F9722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Replacing concrete with natural building materials will help reduce CO</a:t>
            </a:r>
            <a:r>
              <a:rPr lang="en-US" baseline="-25000" dirty="0"/>
              <a:t>2</a:t>
            </a:r>
            <a:r>
              <a:rPr lang="en-US" dirty="0"/>
              <a:t> emissions.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ED8E8-5BB4-5623-A076-8878C772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Motivation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5151B-6F6E-F2F7-1C82-404BB7F3C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6AF69-4592-8502-39CE-7AAA2902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558" y="2676683"/>
            <a:ext cx="4217016" cy="2579683"/>
          </a:xfrm>
          <a:prstGeom prst="rect">
            <a:avLst/>
          </a:prstGeom>
        </p:spPr>
      </p:pic>
      <p:pic>
        <p:nvPicPr>
          <p:cNvPr id="6" name="Picture 6" descr="undefined">
            <a:extLst>
              <a:ext uri="{FF2B5EF4-FFF2-40B4-BE49-F238E27FC236}">
                <a16:creationId xmlns:a16="http://schemas.microsoft.com/office/drawing/2014/main" id="{01EC3CCB-31D8-2B35-9DCA-D63F44EDB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40" y="2676683"/>
            <a:ext cx="4022272" cy="26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286420-422C-FF43-FA00-C8AF961DA3DD}"/>
              </a:ext>
            </a:extLst>
          </p:cNvPr>
          <p:cNvSpPr txBox="1"/>
          <p:nvPr/>
        </p:nvSpPr>
        <p:spPr>
          <a:xfrm>
            <a:off x="778329" y="5582879"/>
            <a:ext cx="553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Berkeley Castle, UK.</a:t>
            </a:r>
          </a:p>
          <a:p>
            <a:r>
              <a:rPr 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castle's origins date back to the 11th century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C8A0B-E78C-EE70-E844-4183AF5E4E39}"/>
              </a:ext>
            </a:extLst>
          </p:cNvPr>
          <p:cNvSpPr txBox="1"/>
          <p:nvPr/>
        </p:nvSpPr>
        <p:spPr>
          <a:xfrm>
            <a:off x="6714975" y="5567758"/>
            <a:ext cx="469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Stones last for a very long time (1000s years) compared to concrete (50 to 100 years).</a:t>
            </a:r>
          </a:p>
        </p:txBody>
      </p:sp>
    </p:spTree>
    <p:extLst>
      <p:ext uri="{BB962C8B-B14F-4D97-AF65-F5344CB8AC3E}">
        <p14:creationId xmlns:p14="http://schemas.microsoft.com/office/powerpoint/2010/main" val="13703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73CA00-7562-17C8-B280-FA8F3EC36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Investigating the shielding properties of VSRs against diagnostic x-rays.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Comparing the radiation shielding properties of VSRs to that of concrete.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CEC206-3E89-B2CF-A1D8-CC06FAF5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Objectives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29DD-9F8D-527A-B8DD-9F6C32209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C311CF-C9F7-8F8A-CF86-B336A746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7" y="2984241"/>
            <a:ext cx="11451265" cy="889517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FC1BC-21E3-3364-2A90-C2696C96E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28744-C38D-3757-E6CE-0C3A141C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Material Composition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261AF-AB17-2EF1-EEE6-E3B8B46C3B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42FDC-7DD9-E497-70BB-0C12C964D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19" y="1572930"/>
            <a:ext cx="6041252" cy="4345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F95FE-0A01-65EE-885A-15ACE417FE04}"/>
              </a:ext>
            </a:extLst>
          </p:cNvPr>
          <p:cNvSpPr txBox="1"/>
          <p:nvPr/>
        </p:nvSpPr>
        <p:spPr>
          <a:xfrm>
            <a:off x="455384" y="2837763"/>
            <a:ext cx="50509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EDX analysis, the elemental compositions of volcanic silica and ordinary concrete were determined.</a:t>
            </a:r>
          </a:p>
        </p:txBody>
      </p:sp>
    </p:spTree>
    <p:extLst>
      <p:ext uri="{BB962C8B-B14F-4D97-AF65-F5344CB8AC3E}">
        <p14:creationId xmlns:p14="http://schemas.microsoft.com/office/powerpoint/2010/main" val="24547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E115B7-529D-CCFE-41CA-418B9AE4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Setup and Procedures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FAC9D-3D51-E6FF-9979-5B6267122A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A diagram of a triangular object with text&#10;&#10;Description automatically generated">
            <a:extLst>
              <a:ext uri="{FF2B5EF4-FFF2-40B4-BE49-F238E27FC236}">
                <a16:creationId xmlns:a16="http://schemas.microsoft.com/office/drawing/2014/main" id="{EC0E4C00-1D17-E43B-D1C7-DB22E65C2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5520" y="3087361"/>
            <a:ext cx="2018938" cy="444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86A734-2F7D-06E9-046C-3B0CF8B74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0" y="1256467"/>
            <a:ext cx="4280978" cy="3045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28D0D-0F4A-D265-4294-8408C2CB6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062" y="1262783"/>
            <a:ext cx="4661577" cy="2540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6562F-F1B8-759F-DAAF-4495128C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387" y="4005984"/>
            <a:ext cx="5062926" cy="22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C311CF-C9F7-8F8A-CF86-B336A746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7" y="2984241"/>
            <a:ext cx="11451265" cy="889517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Results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FC1BC-21E3-3364-2A90-C2696C96E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C03AC0-7F37-5079-AD95-A391627D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Mass Attenuation Coefficients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0E726-CBCE-4657-7069-0C8154665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6A554-B3D6-D8E8-366B-39F100FD4417}"/>
              </a:ext>
            </a:extLst>
          </p:cNvPr>
          <p:cNvSpPr txBox="1"/>
          <p:nvPr/>
        </p:nvSpPr>
        <p:spPr>
          <a:xfrm>
            <a:off x="455085" y="2675670"/>
            <a:ext cx="4958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/>
              <a:t>The figure shows that the mass attenuation coefficient values of VSR are almost as same as that of concrete.</a:t>
            </a:r>
          </a:p>
          <a:p>
            <a:pPr algn="just"/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12233-C107-8F8D-ED03-6267E1F5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124" y="1584981"/>
            <a:ext cx="5694741" cy="45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A08707-FCEE-814B-5A35-730CB154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Mass Absorption Coefficients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9F44F-12CF-F5BA-3B62-03B9F8E3B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46426-05BD-9DE0-1DF1-5E16DF486B2F}"/>
              </a:ext>
            </a:extLst>
          </p:cNvPr>
          <p:cNvSpPr txBox="1"/>
          <p:nvPr/>
        </p:nvSpPr>
        <p:spPr>
          <a:xfrm>
            <a:off x="427934" y="2692809"/>
            <a:ext cx="4958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/>
              <a:t>The figure shows that the mass absorption coefficient values of VSR are almost as same as that of concrete.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C5276-640D-BA41-4F81-A95E18AC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69" y="1491450"/>
            <a:ext cx="5927456" cy="47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FFE1A-21CF-7DF6-6756-E5A1F8F8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Half-Value Layer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F2803-54C8-5563-B789-C062F2FA5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51671-464A-3921-4581-B01290FF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33" y="1506747"/>
            <a:ext cx="5699833" cy="4676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638676-DD2D-921E-DC27-746241742322}"/>
              </a:ext>
            </a:extLst>
          </p:cNvPr>
          <p:cNvSpPr txBox="1"/>
          <p:nvPr/>
        </p:nvSpPr>
        <p:spPr>
          <a:xfrm>
            <a:off x="422637" y="2313084"/>
            <a:ext cx="4958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/>
              <a:t>The figure shows that the HVLs values of VSR and concrete are almost the same in low energies 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/>
              <a:t>They are a little bit different in large energies.</a:t>
            </a:r>
          </a:p>
        </p:txBody>
      </p:sp>
    </p:spTree>
    <p:extLst>
      <p:ext uri="{BB962C8B-B14F-4D97-AF65-F5344CB8AC3E}">
        <p14:creationId xmlns:p14="http://schemas.microsoft.com/office/powerpoint/2010/main" val="32566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2FB069-0488-A07E-E50A-9ED3CF12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Mean Free Path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4B136-AFD0-163B-DC43-10D23D00D0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74F84-7702-29A8-0719-17079052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002" y="1506746"/>
            <a:ext cx="5737871" cy="4708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3BBF9-5E91-31D8-62C5-BA9481BDF556}"/>
              </a:ext>
            </a:extLst>
          </p:cNvPr>
          <p:cNvSpPr txBox="1"/>
          <p:nvPr/>
        </p:nvSpPr>
        <p:spPr>
          <a:xfrm>
            <a:off x="467127" y="2213667"/>
            <a:ext cx="4958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/>
              <a:t>The figure shows that the MFP values of VSR and concrete are almost the same in low energies 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/>
              <a:t>They are a little bit different in large energies.</a:t>
            </a:r>
          </a:p>
        </p:txBody>
      </p:sp>
    </p:spTree>
    <p:extLst>
      <p:ext uri="{BB962C8B-B14F-4D97-AF65-F5344CB8AC3E}">
        <p14:creationId xmlns:p14="http://schemas.microsoft.com/office/powerpoint/2010/main" val="35864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5137FF-FCA8-BDA7-B630-C0B9280CE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81D0A-58AB-4768-B3DE-B9F8C5D25A6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8154D5-43DE-FD35-877B-81D4E7CCB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86" y="1942381"/>
            <a:ext cx="3358885" cy="29732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BC86155-BFA4-942D-59A5-AF39A17FD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575517"/>
              </p:ext>
            </p:extLst>
          </p:nvPr>
        </p:nvGraphicFramePr>
        <p:xfrm>
          <a:off x="3691861" y="5814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955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73C9E4-5803-31B2-1D27-4B58035E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D97A9-A0F7-9495-E2D4-B32AEB0C6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10755-993D-6B57-CED1-206356524377}"/>
              </a:ext>
            </a:extLst>
          </p:cNvPr>
          <p:cNvSpPr txBox="1"/>
          <p:nvPr/>
        </p:nvSpPr>
        <p:spPr>
          <a:xfrm>
            <a:off x="566057" y="1905000"/>
            <a:ext cx="308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VSR = Volcanic Silica Rocks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Conc = Concrete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7D706-7B28-E10C-5330-653946DE3EC3}"/>
              </a:ext>
            </a:extLst>
          </p:cNvPr>
          <p:cNvSpPr txBox="1"/>
          <p:nvPr/>
        </p:nvSpPr>
        <p:spPr>
          <a:xfrm>
            <a:off x="566057" y="3796342"/>
            <a:ext cx="453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Variance for both materials are close to each other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4A155-D798-FE2C-9D7D-B8A646E96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34" y="1419030"/>
            <a:ext cx="6417457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C311CF-C9F7-8F8A-CF86-B336A746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7" y="2984241"/>
            <a:ext cx="11451265" cy="889517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FC1BC-21E3-3364-2A90-C2696C96E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9A0BEE-D427-B54C-3A63-EA01BC34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530F9-6EC6-D637-3E14-F6BF77504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5D1601-7477-4010-2DD1-DE858528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977" y="2514864"/>
            <a:ext cx="7270045" cy="1828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VSR can be used instead of concrete to shield against diagnostic x-rays.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thickness better to be 15 cm or more</a:t>
            </a:r>
          </a:p>
        </p:txBody>
      </p:sp>
    </p:spTree>
    <p:extLst>
      <p:ext uri="{BB962C8B-B14F-4D97-AF65-F5344CB8AC3E}">
        <p14:creationId xmlns:p14="http://schemas.microsoft.com/office/powerpoint/2010/main" val="320895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9ACC99-7161-E62D-EAFC-487A1E2F8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8A291-4597-6FCC-D748-C0A1529A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1454" y="2984241"/>
            <a:ext cx="11451265" cy="889517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Introduction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5BB56-A171-94D7-E5FB-5782740C2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95D9B-6A62-F987-5CFB-DC61ACF6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Ionizing Radiation Dangerous?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A9328-FD99-2B2A-47EB-296D1423D6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1F5C5-E80D-9E31-80EF-9BC76FBCBA57}"/>
              </a:ext>
            </a:extLst>
          </p:cNvPr>
          <p:cNvSpPr txBox="1"/>
          <p:nvPr/>
        </p:nvSpPr>
        <p:spPr>
          <a:xfrm>
            <a:off x="458638" y="2850928"/>
            <a:ext cx="4365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>
                <a:solidFill>
                  <a:srgbClr val="00B0F0"/>
                </a:solidFill>
              </a:rPr>
              <a:t>Source:</a:t>
            </a:r>
            <a:r>
              <a:rPr lang="en-US" sz="2000" dirty="0">
                <a:solidFill>
                  <a:srgbClr val="00B0F0"/>
                </a:solidFill>
              </a:rPr>
              <a:t> Clinical proceedings - Children's Hospital of the District of Columbia 1961.</a:t>
            </a:r>
          </a:p>
        </p:txBody>
      </p:sp>
      <p:pic>
        <p:nvPicPr>
          <p:cNvPr id="6" name="Picture 2" descr="Figure 2.2 from The biological effects of ionizing radiation. | Semantic  Scholar">
            <a:extLst>
              <a:ext uri="{FF2B5EF4-FFF2-40B4-BE49-F238E27FC236}">
                <a16:creationId xmlns:a16="http://schemas.microsoft.com/office/drawing/2014/main" id="{133B9314-13A7-36D7-8754-F19C3F9B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98" y="1391729"/>
            <a:ext cx="6397664" cy="47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792E9-0244-5E65-124F-2982F63D6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Radiation Hazard Scale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7B7FD-A18A-295A-2368-A446B440B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Radiation Hazard Scale | CDC">
            <a:extLst>
              <a:ext uri="{FF2B5EF4-FFF2-40B4-BE49-F238E27FC236}">
                <a16:creationId xmlns:a16="http://schemas.microsoft.com/office/drawing/2014/main" id="{DAE622E1-AD0F-3E4A-99DC-224E5C99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55" y="1319023"/>
            <a:ext cx="7377071" cy="487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FDC83F-7A0D-85CF-64F1-9DC4ABF45A3B}"/>
              </a:ext>
            </a:extLst>
          </p:cNvPr>
          <p:cNvSpPr txBox="1"/>
          <p:nvPr/>
        </p:nvSpPr>
        <p:spPr>
          <a:xfrm>
            <a:off x="505466" y="3075057"/>
            <a:ext cx="332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B0F0"/>
                </a:solidFill>
              </a:rPr>
              <a:t>Source: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173494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58080-B3CE-9A91-3F7A-3C0CA0CB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Reducing Radiation Hazard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023A5-85A3-8E96-FA7A-BE803FDE9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3497-2C59-3FD0-D6F4-136D9F70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50" y="2222584"/>
            <a:ext cx="10441800" cy="3302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F8A97-2F3A-4647-EBE5-2F7696DE8F2F}"/>
              </a:ext>
            </a:extLst>
          </p:cNvPr>
          <p:cNvSpPr txBox="1"/>
          <p:nvPr/>
        </p:nvSpPr>
        <p:spPr>
          <a:xfrm>
            <a:off x="4692360" y="5704437"/>
            <a:ext cx="176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B0F0"/>
                </a:solidFill>
              </a:rPr>
              <a:t>Source: </a:t>
            </a:r>
            <a:r>
              <a:rPr lang="en-US" sz="2000" dirty="0">
                <a:solidFill>
                  <a:srgbClr val="00B0F0"/>
                </a:solidFill>
              </a:rPr>
              <a:t>US EPA</a:t>
            </a:r>
          </a:p>
        </p:txBody>
      </p:sp>
    </p:spTree>
    <p:extLst>
      <p:ext uri="{BB962C8B-B14F-4D97-AF65-F5344CB8AC3E}">
        <p14:creationId xmlns:p14="http://schemas.microsoft.com/office/powerpoint/2010/main" val="33373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FB7C74-1B74-FFF4-EEE2-3C73E1E2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Shielding Materials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5B83F-66EA-7EB4-3BA4-E3D7A078E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6" descr="Choosing the Right Radiation Shielding: Factors Considered by a Shielding  Materials Expert | MarShield Custom Radiation Products">
            <a:extLst>
              <a:ext uri="{FF2B5EF4-FFF2-40B4-BE49-F238E27FC236}">
                <a16:creationId xmlns:a16="http://schemas.microsoft.com/office/drawing/2014/main" id="{B1FAFB39-3DB1-74C6-7079-2FF82EBE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23" y="1782703"/>
            <a:ext cx="7674429" cy="39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DF722-1460-6A43-7011-9CCD88AB5EB7}"/>
              </a:ext>
            </a:extLst>
          </p:cNvPr>
          <p:cNvSpPr txBox="1"/>
          <p:nvPr/>
        </p:nvSpPr>
        <p:spPr>
          <a:xfrm>
            <a:off x="4937699" y="582195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>
                <a:solidFill>
                  <a:srgbClr val="00B0F0"/>
                </a:solidFill>
              </a:rPr>
              <a:t>Source: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MarShield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85632-E670-BACA-84CA-F94D7C21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Concrete and CO</a:t>
            </a:r>
            <a:r>
              <a:rPr lang="en-US" b="1" baseline="-25000" dirty="0"/>
              <a:t>2</a:t>
            </a:r>
            <a:r>
              <a:rPr lang="en-US" b="1" dirty="0"/>
              <a:t> Emission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9105D-9EDD-BE90-954A-EDA473A27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A pie chart of industry&#10;&#10;Description automatically generated">
            <a:extLst>
              <a:ext uri="{FF2B5EF4-FFF2-40B4-BE49-F238E27FC236}">
                <a16:creationId xmlns:a16="http://schemas.microsoft.com/office/drawing/2014/main" id="{E0C080F4-AAB6-A466-22AF-9FF1819E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56" y="1254642"/>
            <a:ext cx="4517882" cy="4562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48D63-9422-0D68-3DB1-2E75EACC18F2}"/>
              </a:ext>
            </a:extLst>
          </p:cNvPr>
          <p:cNvSpPr txBox="1"/>
          <p:nvPr/>
        </p:nvSpPr>
        <p:spPr>
          <a:xfrm>
            <a:off x="4590487" y="5864265"/>
            <a:ext cx="332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B0F0"/>
                </a:solidFill>
              </a:rPr>
              <a:t>Source:</a:t>
            </a:r>
            <a:r>
              <a:rPr lang="en-US" sz="2000" dirty="0">
                <a:solidFill>
                  <a:srgbClr val="00B0F0"/>
                </a:solidFill>
              </a:rPr>
              <a:t>  psci.princeton.edu</a:t>
            </a:r>
          </a:p>
        </p:txBody>
      </p:sp>
    </p:spTree>
    <p:extLst>
      <p:ext uri="{BB962C8B-B14F-4D97-AF65-F5344CB8AC3E}">
        <p14:creationId xmlns:p14="http://schemas.microsoft.com/office/powerpoint/2010/main" val="1740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C311CF-C9F7-8F8A-CF86-B336A746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7" y="2984241"/>
            <a:ext cx="11451265" cy="889517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Motivation and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FC1BC-21E3-3364-2A90-C2696C96E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19CF4-BA52-4418-9E25-4B31D219D5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BGY Template</Template>
  <TotalTime>1107</TotalTime>
  <Words>366</Words>
  <Application>Microsoft Office PowerPoint</Application>
  <PresentationFormat>Widescreen</PresentationFormat>
  <Paragraphs>85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Adobe Heiti Std R</vt:lpstr>
      <vt:lpstr>Arial</vt:lpstr>
      <vt:lpstr>Calibri</vt:lpstr>
      <vt:lpstr>Open Sans</vt:lpstr>
      <vt:lpstr>Roboto Black</vt:lpstr>
      <vt:lpstr>Times New Roman</vt:lpstr>
      <vt:lpstr>Tw Cen MT Condensed Extra Bold</vt:lpstr>
      <vt:lpstr>Wingdings</vt:lpstr>
      <vt:lpstr>Office Theme</vt:lpstr>
      <vt:lpstr>Custom Design</vt:lpstr>
      <vt:lpstr> The Promising Use of Volcanic Silica Rocks as an Environmental Source for Diagnostic X-ray Shielding Applications</vt:lpstr>
      <vt:lpstr>Contents</vt:lpstr>
      <vt:lpstr>Introduction </vt:lpstr>
      <vt:lpstr>Why Ionizing Radiation Dangerous?</vt:lpstr>
      <vt:lpstr>Radiation Hazard Scale</vt:lpstr>
      <vt:lpstr>Reducing Radiation Hazard</vt:lpstr>
      <vt:lpstr>Shielding Materials</vt:lpstr>
      <vt:lpstr>Concrete and CO2 Emission</vt:lpstr>
      <vt:lpstr>Motivation and Objectives</vt:lpstr>
      <vt:lpstr>Motivation</vt:lpstr>
      <vt:lpstr>Objectives</vt:lpstr>
      <vt:lpstr>Methodology</vt:lpstr>
      <vt:lpstr>Material Composition </vt:lpstr>
      <vt:lpstr>Setup and Procedures</vt:lpstr>
      <vt:lpstr>Results and Discussion</vt:lpstr>
      <vt:lpstr>Mass Attenuation Coefficients </vt:lpstr>
      <vt:lpstr>Mass Absorption Coefficients </vt:lpstr>
      <vt:lpstr>Half-Value Layer </vt:lpstr>
      <vt:lpstr>Mean Free Path </vt:lpstr>
      <vt:lpstr>Variance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Reactions</dc:title>
  <dc:creator>Eslam Taha</dc:creator>
  <cp:lastModifiedBy>MOHAMAD MOFTAH AHMAD DMOM</cp:lastModifiedBy>
  <cp:revision>26</cp:revision>
  <dcterms:created xsi:type="dcterms:W3CDTF">2021-04-27T20:06:19Z</dcterms:created>
  <dcterms:modified xsi:type="dcterms:W3CDTF">2023-11-14T04:30:18Z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C9A4B2E7-433C-4B71-BFFF-886C85F39089</vt:lpwstr>
  </property>
  <property fmtid="{D5CDD505-2E9C-101B-9397-08002B2CF9AE}" pid="3" name="ArticulatePath">
    <vt:lpwstr>Presentation8</vt:lpwstr>
  </property>
</Properties>
</file>