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188200" cy="94488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2832">
          <p15:clr>
            <a:srgbClr val="A4A3A4"/>
          </p15:clr>
        </p15:guide>
        <p15:guide id="4" pos="13824">
          <p15:clr>
            <a:srgbClr val="A4A3A4"/>
          </p15:clr>
        </p15:guide>
        <p15:guide id="5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92" y="78"/>
      </p:cViewPr>
      <p:guideLst>
        <p:guide orient="horz" pos="10368"/>
        <p:guide orient="horz" pos="336"/>
        <p:guide orient="horz" pos="2832"/>
        <p:guide pos="13824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503E8-A711-45E0-8566-8E02BC2E583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181100"/>
            <a:ext cx="425132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546600"/>
            <a:ext cx="5749925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A026-19F5-4D8B-9039-0BFDD1DB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7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A026-19F5-4D8B-9039-0BFDD1DBC0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A65C-B75C-4134-8757-834FC938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1744-EC37-4834-9EE0-C885E185E1ED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E7BCE-BF52-4B4A-A604-F5BAC0FF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C0EF2-4F44-4FA7-A4A7-F16E3E41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7CF5-931A-4981-BCFF-E5BE63F9A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78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5D363-6FBF-45A6-909B-6BC760C4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C69E-0314-46C9-B813-9D5E1B5CBAA3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C21E-27B6-4EE3-9D10-7CF8D311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F8669-B2DB-4B87-A6EA-F313A3D9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D6BD-F34F-4CA6-892C-91D0905AB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99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CB067-AD94-426D-A46E-1093D869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B4FD-F2A4-43FB-81AA-FB4925CD579E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F2002-FF0B-4E23-B43C-9FB7C11B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95297-B684-48DB-B3FF-76C57B03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E00E-72C9-4E30-982C-A2663FBA3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43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A470-1869-4FF3-935C-2BF57B45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0231-FDAE-400B-B924-37081EF8BCA7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1C448-110F-4292-816E-0233AA43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589F6-4AEF-4E54-8304-618AD1AA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0B35-2523-4F45-86D3-2C8EB4440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44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A9B62-F6BF-4A82-B51F-DD43DA0E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7FA1-3EC5-4EC4-AAF6-7EE07210D7CA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48E7C-6978-42B9-863E-E1C22975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8C26C-E894-4F12-B1B8-9F0E863C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2E4F-B3C6-455B-9CA1-01ED12854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6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5B2914-5EE1-4C62-A339-D79E169F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2012-340B-483E-93AB-EE939D26E1A9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A1C124-56F7-4F14-9E53-4EF54897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6B3BF4-C56C-4DCF-92F3-4AF5D564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6599-4440-4FFC-B2D2-57ED56F5F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1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C82E84-A1C2-4AAB-B799-022B4251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7DAE-FB71-40AE-94CC-738958C40EAE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1E4AD0-3BDD-4EA0-81B5-5DD05790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7DCE0F-67C6-4C3A-AC21-1B409BB0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E876-9D52-469B-BB5D-93920284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5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3E3BC7-934D-4865-8C1B-980327A4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F1F1-2096-4407-B9EF-6092B3761504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437589-EE69-4F0A-B414-6A7080C7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F5C5A0-6C81-4C9F-9B92-F1A362CF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4D1C-4189-47F9-86D3-C56FD5E27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6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AA54E8-A512-4589-9FF1-71D21A5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B3DD7-AF69-4A92-8912-B7728F7ACD52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DBBCF5-97BE-477D-A98B-78AADFE9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AEDBD3-45AE-41EC-A16A-B8D26A2F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6E59-9BE1-49FF-9EAD-CB2B06FFA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869F58-88F5-4617-8E73-691EB389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DE61-CE49-4F7B-BBB5-B8B0C73B7B91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296833-A2F2-430C-B37D-36161CB5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A84E46-62F9-4595-B4F6-94A1954E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3AE8-4C40-45D4-A022-FCF6EA9D1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27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E97748-3F17-41F9-9351-36036364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5585-ED41-4B8E-9DAC-9217394EA88D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F1E5B9-DFCF-463D-9A6C-972BD827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FCF0C2-B81D-49D0-8DC5-85B3AAC0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8541-226F-4D05-821F-932758894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46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47EE1D-BC50-410D-9949-60A384325E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90FC798-94AC-41FF-BA88-B048A3057D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30DD4-6147-404A-8CA4-6BD4582ED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AC497F-4574-4AF7-9D9E-91BD683C9AE0}" type="datetimeFigureOut">
              <a:rPr lang="en-US" altLang="en-US"/>
              <a:pPr>
                <a:defRPr/>
              </a:pPr>
              <a:t>6/14/2023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58F4-9C87-4E94-A911-F6D2B3507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91BBD-3B35-40DE-902F-56D4CD5C1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BD187F-6F30-44FF-B91D-9CD374DAD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>
            <a:extLst>
              <a:ext uri="{FF2B5EF4-FFF2-40B4-BE49-F238E27FC236}">
                <a16:creationId xmlns:a16="http://schemas.microsoft.com/office/drawing/2014/main" id="{595D8289-23A8-4E1C-AA25-02933DE4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3276600"/>
            <a:ext cx="39503350" cy="1869394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cap="small" dirty="0">
                <a:latin typeface="Arial" charset="0"/>
                <a:ea typeface="+mj-ea"/>
                <a:cs typeface="Arial" charset="0"/>
              </a:rPr>
              <a:t>Title of Poster Arial 72 pt Centered on Poster, Small Caps</a:t>
            </a:r>
          </a:p>
        </p:txBody>
      </p:sp>
      <p:sp>
        <p:nvSpPr>
          <p:cNvPr id="2051" name="Content Placeholder 6">
            <a:extLst>
              <a:ext uri="{FF2B5EF4-FFF2-40B4-BE49-F238E27FC236}">
                <a16:creationId xmlns:a16="http://schemas.microsoft.com/office/drawing/2014/main" id="{64795B8E-3146-4AC3-A708-B860BAB68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55595"/>
            <a:ext cx="14630400" cy="23886205"/>
          </a:xfrm>
          <a:ln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defTabSz="438912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Text Box 1  16 inches wide ½ inch from left edge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Headers in Bold Arial 32 </a:t>
            </a:r>
            <a:r>
              <a:rPr lang="en-US" altLang="en-US" sz="3200" b="1" cap="small" dirty="0" err="1">
                <a:latin typeface="Arial" charset="0"/>
                <a:cs typeface="Arial" charset="0"/>
              </a:rPr>
              <a:t>pt</a:t>
            </a:r>
            <a:r>
              <a:rPr lang="en-US" altLang="en-US" sz="3200" b="1" cap="small" dirty="0">
                <a:latin typeface="Arial" charset="0"/>
                <a:cs typeface="Arial" charset="0"/>
              </a:rPr>
              <a:t> font Small Caps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sample of 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eader sections 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Introduction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Results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Discussion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Conclusions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References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Acknowledgments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		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Body text in Arial 28 point font, upper and lower case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2800" dirty="0">
              <a:latin typeface="Arial" charset="0"/>
              <a:ea typeface="+mn-ea"/>
              <a:cs typeface="Arial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2800" dirty="0">
              <a:latin typeface="Arial" charset="0"/>
              <a:ea typeface="+mn-ea"/>
              <a:cs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Figures, tables and other graphics should be inserted within the confines of the text box areas shown</a:t>
            </a: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8">
            <a:extLst>
              <a:ext uri="{FF2B5EF4-FFF2-40B4-BE49-F238E27FC236}">
                <a16:creationId xmlns:a16="http://schemas.microsoft.com/office/drawing/2014/main" id="{A62EBCEF-AC32-4778-BFE3-5404605C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9541" y="5755595"/>
            <a:ext cx="12801600" cy="9202519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cap="small" dirty="0">
                <a:latin typeface="Arial" charset="0"/>
                <a:ea typeface="+mn-ea"/>
                <a:cs typeface="Arial" charset="0"/>
              </a:rPr>
              <a:t>Abstract (header in bold Arial 32 pt font Small Caps)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250 words max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Body text in Arial 28 point font, all text fully justified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algn="ctr" eaLnBrk="1" hangingPunct="1">
              <a:defRPr/>
            </a:pPr>
            <a:r>
              <a:rPr lang="en-US" sz="3200" b="1" dirty="0">
                <a:latin typeface="Arial" charset="0"/>
                <a:ea typeface="+mn-ea"/>
                <a:cs typeface="Arial" charset="0"/>
              </a:rPr>
              <a:t>Abstract box centered on poster</a:t>
            </a:r>
          </a:p>
          <a:p>
            <a:pPr algn="ctr" eaLnBrk="1" hangingPunct="1">
              <a:defRPr/>
            </a:pPr>
            <a:r>
              <a:rPr lang="en-US" sz="2400" dirty="0">
                <a:latin typeface="Arial" charset="0"/>
                <a:ea typeface="+mn-ea"/>
                <a:cs typeface="Arial" charset="0"/>
              </a:rPr>
              <a:t>Adjust the box size to fit around the text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3" name="TextBox 13">
            <a:extLst>
              <a:ext uri="{FF2B5EF4-FFF2-40B4-BE49-F238E27FC236}">
                <a16:creationId xmlns:a16="http://schemas.microsoft.com/office/drawing/2014/main" id="{B75741F7-BBA4-4AB3-914F-6303443CDEDD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2496800" y="273039"/>
            <a:ext cx="18973799" cy="2800767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b="1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400" b="1" dirty="0">
                <a:cs typeface="Arial" panose="020B0604020202020204" pitchFamily="34" charset="0"/>
              </a:rPr>
              <a:t>Authors box centered on poster</a:t>
            </a:r>
          </a:p>
          <a:p>
            <a:pPr algn="ctr" eaLnBrk="1" hangingPunct="1"/>
            <a:r>
              <a:rPr lang="en-US" altLang="en-US" sz="4400" b="1" dirty="0">
                <a:cs typeface="Arial" panose="020B0604020202020204" pitchFamily="34" charset="0"/>
              </a:rPr>
              <a:t>(Font: </a:t>
            </a:r>
            <a:r>
              <a:rPr lang="en-US" altLang="en-US" sz="4400" b="1" dirty="0" err="1">
                <a:cs typeface="Arial" panose="020B0604020202020204" pitchFamily="34" charset="0"/>
              </a:rPr>
              <a:t>arial</a:t>
            </a:r>
            <a:r>
              <a:rPr lang="en-US" altLang="en-US" sz="4400" b="1" dirty="0">
                <a:cs typeface="Arial" panose="020B0604020202020204" pitchFamily="34" charset="0"/>
              </a:rPr>
              <a:t> 40 </a:t>
            </a:r>
            <a:r>
              <a:rPr lang="en-US" altLang="en-US" sz="4400" b="1" dirty="0" err="1">
                <a:cs typeface="Arial" panose="020B0604020202020204" pitchFamily="34" charset="0"/>
              </a:rPr>
              <a:t>pt</a:t>
            </a:r>
            <a:r>
              <a:rPr lang="en-US" altLang="en-US" sz="4400" b="1" dirty="0">
                <a:cs typeface="Arial" panose="020B0604020202020204" pitchFamily="34" charset="0"/>
              </a:rPr>
              <a:t> bold centered, upper and lower case) </a:t>
            </a:r>
          </a:p>
          <a:p>
            <a:pPr algn="ctr" eaLnBrk="1" hangingPunct="1"/>
            <a:r>
              <a:rPr lang="en-US" altLang="en-US" sz="4000" i="1" dirty="0">
                <a:cs typeface="Arial" panose="020B0604020202020204" pitchFamily="34" charset="0"/>
              </a:rPr>
              <a:t>Affiliations Arial 32 </a:t>
            </a:r>
            <a:r>
              <a:rPr lang="en-US" altLang="en-US" sz="4000" i="1" dirty="0" err="1">
                <a:cs typeface="Arial" panose="020B0604020202020204" pitchFamily="34" charset="0"/>
              </a:rPr>
              <a:t>pt</a:t>
            </a:r>
            <a:r>
              <a:rPr lang="en-US" altLang="en-US" sz="4000" i="1" dirty="0">
                <a:cs typeface="Arial" panose="020B0604020202020204" pitchFamily="34" charset="0"/>
              </a:rPr>
              <a:t> italics centered, </a:t>
            </a:r>
            <a:r>
              <a:rPr lang="en-US" altLang="en-US" sz="4000" dirty="0">
                <a:cs typeface="Arial" panose="020B0604020202020204" pitchFamily="34" charset="0"/>
              </a:rPr>
              <a:t>upper and lower case, email address</a:t>
            </a:r>
            <a:br>
              <a:rPr lang="en-US" altLang="en-US" sz="4000" dirty="0">
                <a:cs typeface="Arial" panose="020B0604020202020204" pitchFamily="34" charset="0"/>
              </a:rPr>
            </a:b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3317" name="Rounded Rectangle 14">
            <a:extLst>
              <a:ext uri="{FF2B5EF4-FFF2-40B4-BE49-F238E27FC236}">
                <a16:creationId xmlns:a16="http://schemas.microsoft.com/office/drawing/2014/main" id="{779A7117-A826-4EB0-892A-8320EABCC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57" y="5298394"/>
            <a:ext cx="42976800" cy="1524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2055" name="Content Placeholder 6">
            <a:extLst>
              <a:ext uri="{FF2B5EF4-FFF2-40B4-BE49-F238E27FC236}">
                <a16:creationId xmlns:a16="http://schemas.microsoft.com/office/drawing/2014/main" id="{E04095C6-7D98-4FAD-8FDE-B9CFB3504D82}"/>
              </a:ext>
            </a:extLst>
          </p:cNvPr>
          <p:cNvSpPr txBox="1">
            <a:spLocks/>
          </p:cNvSpPr>
          <p:nvPr/>
        </p:nvSpPr>
        <p:spPr bwMode="auto">
          <a:xfrm>
            <a:off x="28812194" y="5755595"/>
            <a:ext cx="14164606" cy="23886204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38912" tIns="219456" rIns="438912" bIns="219456"/>
          <a:lstStyle>
            <a:lvl1pPr marL="1644650" indent="-16446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defTabSz="4389120"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Text box 3  16 inches wide ½ inch from right edge</a:t>
            </a:r>
          </a:p>
          <a:p>
            <a:pPr marL="0" indent="0" algn="just" eaLnBrk="1" hangingPunct="1"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ea typeface="+mn-ea"/>
                <a:cs typeface="Arial" charset="0"/>
              </a:rPr>
              <a:t>Headers in Bold Arial 32 </a:t>
            </a:r>
            <a:r>
              <a:rPr lang="en-US" altLang="en-US" sz="3200" b="1" cap="small" dirty="0" err="1">
                <a:latin typeface="Arial" charset="0"/>
                <a:ea typeface="+mn-ea"/>
                <a:cs typeface="Arial" charset="0"/>
              </a:rPr>
              <a:t>pt</a:t>
            </a:r>
            <a:r>
              <a:rPr lang="en-US" altLang="en-US" sz="3200" b="1" cap="small" dirty="0">
                <a:latin typeface="Arial" charset="0"/>
                <a:ea typeface="+mn-ea"/>
                <a:cs typeface="Arial" charset="0"/>
              </a:rPr>
              <a:t> font Small Caps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Body text in Arial 28 point font, upper and lower case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28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All text fully justified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POSTER SUBMISSION for REVIEW: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Save as a PDF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Make sure that the PDF file size does not exceed 15 MB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Submit the posters through the SCOPE conference website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Posters must be submitted by September 16, 2023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Authors will be notified by September 30, 2023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You may submit a poster even if you did not submit an abstract for the first Call for Abstracts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If a poster is accepted, a presenter must be registered</a:t>
            </a:r>
            <a:r>
              <a:rPr lang="en-US" altLang="en-US" sz="2800" dirty="0"/>
              <a:t> to prevent the poster and abstract from being withdrawn from the conference.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200" b="1" dirty="0">
                <a:cs typeface="Arial" panose="020B0604020202020204" pitchFamily="34" charset="0"/>
              </a:rPr>
              <a:t>REFERENCES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US" altLang="en-US" sz="3200" b="1" dirty="0">
                <a:cs typeface="Arial" panose="020B0604020202020204" pitchFamily="34" charset="0"/>
              </a:rPr>
              <a:t>ACKNOWLEDGMENTS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Acknowledge any source(s) of funding, collaborative group, lab, or company. 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B450BB8D-ED35-4875-AD08-1FA6E51698C8}"/>
              </a:ext>
            </a:extLst>
          </p:cNvPr>
          <p:cNvSpPr txBox="1">
            <a:spLocks/>
          </p:cNvSpPr>
          <p:nvPr/>
        </p:nvSpPr>
        <p:spPr>
          <a:xfrm>
            <a:off x="15609541" y="15051994"/>
            <a:ext cx="12801600" cy="14589805"/>
          </a:xfrm>
          <a:prstGeom prst="rect">
            <a:avLst/>
          </a:prstGeom>
          <a:noFill/>
          <a:ln>
            <a:solidFill>
              <a:schemeClr val="accent1">
                <a:alpha val="10000"/>
              </a:schemeClr>
            </a:solidFill>
          </a:ln>
        </p:spPr>
        <p:txBody>
          <a:bodyPr lIns="438912" tIns="219456" rIns="438912" bIns="219456"/>
          <a:lstStyle/>
          <a:p>
            <a:pPr marL="1645920" indent="-1645920" eaLnBrk="1" hangingPunct="1">
              <a:buFont typeface="Arial" pitchFamily="34" charset="0"/>
              <a:buNone/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Text box 2 centered on poster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3200" b="1" cap="small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3200" b="1" cap="small" dirty="0">
                <a:latin typeface="Arial" charset="0"/>
                <a:ea typeface="+mn-ea"/>
                <a:cs typeface="Arial" charset="0"/>
              </a:rPr>
              <a:t>Headers in bold Arial 32 pt Font Small Caps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32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Body text in Arial 28 point font, upper and lower case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tabLst>
                <a:tab pos="1731963" algn="l"/>
              </a:tabLst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Figures, tables and other graphics should be inserted within the confines of the text box areas shown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901FC3-3557-4CA8-9A27-DD688A152B0A}"/>
              </a:ext>
            </a:extLst>
          </p:cNvPr>
          <p:cNvGrpSpPr/>
          <p:nvPr/>
        </p:nvGrpSpPr>
        <p:grpSpPr>
          <a:xfrm>
            <a:off x="375556" y="300132"/>
            <a:ext cx="12006944" cy="2824068"/>
            <a:chOff x="424543" y="324530"/>
            <a:chExt cx="12006944" cy="282406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352BB2F-2C2A-4B02-B7CD-D3B7EED223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7" t="26461" r="22569" b="33097"/>
            <a:stretch/>
          </p:blipFill>
          <p:spPr>
            <a:xfrm>
              <a:off x="424543" y="324530"/>
              <a:ext cx="11767457" cy="2595789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3153FF7-CA63-4873-B009-0CF89185D2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59" t="78009"/>
            <a:stretch/>
          </p:blipFill>
          <p:spPr>
            <a:xfrm>
              <a:off x="1785669" y="1700798"/>
              <a:ext cx="10645818" cy="1447800"/>
            </a:xfrm>
            <a:prstGeom prst="rect">
              <a:avLst/>
            </a:prstGeom>
          </p:spPr>
        </p:pic>
      </p:grpSp>
      <p:sp>
        <p:nvSpPr>
          <p:cNvPr id="18" name="Rectangle 25">
            <a:extLst>
              <a:ext uri="{FF2B5EF4-FFF2-40B4-BE49-F238E27FC236}">
                <a16:creationId xmlns:a16="http://schemas.microsoft.com/office/drawing/2014/main" id="{90D98671-A3E2-4C9C-A193-91CE024CF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6157" y="251257"/>
            <a:ext cx="11734800" cy="264728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lnSpc>
                <a:spcPct val="97000"/>
              </a:lnSpc>
              <a:spcBef>
                <a:spcPts val="3013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 sz="121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7000"/>
              </a:lnSpc>
              <a:spcBef>
                <a:spcPts val="2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defRPr sz="10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7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 sz="9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7000"/>
              </a:lnSpc>
              <a:spcBef>
                <a:spcPts val="1863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7000"/>
              </a:lnSpc>
              <a:spcBef>
                <a:spcPts val="1863"/>
              </a:spcBef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dirty="0">
                <a:solidFill>
                  <a:schemeClr val="tx1"/>
                </a:solidFill>
              </a:rPr>
              <a:t>University, Lab, Company 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379</Words>
  <Application>Microsoft Office PowerPoint</Application>
  <PresentationFormat>Custom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Title of Poster Arial 72 pt Centered on Poster, Small Caps</vt:lpstr>
    </vt:vector>
  </TitlesOfParts>
  <Manager/>
  <Company>University of Wisconsin-Madison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MSEC 2020 - Poster Template</dc:title>
  <dc:subject/>
  <dc:creator>MSEC</dc:creator>
  <cp:keywords/>
  <dc:description/>
  <cp:lastModifiedBy>Zuhair Mattoug Asad Gasem</cp:lastModifiedBy>
  <cp:revision>83</cp:revision>
  <dcterms:created xsi:type="dcterms:W3CDTF">2008-05-30T19:02:25Z</dcterms:created>
  <dcterms:modified xsi:type="dcterms:W3CDTF">2023-06-14T10:58:01Z</dcterms:modified>
  <cp:category/>
</cp:coreProperties>
</file>