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260013" cy="18000663"/>
  <p:notesSz cx="6858000" cy="9144000"/>
  <p:defaultTextStyle>
    <a:defPPr>
      <a:defRPr lang="en-S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5F5"/>
    <a:srgbClr val="0085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69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5416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E28822-5587-424B-8327-120B451CEA7F}" type="datetimeFigureOut">
              <a:rPr lang="en-US" smtClean="0"/>
              <a:t>7/8/24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9525" y="1143000"/>
            <a:ext cx="17589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051C5-F839-4064-9469-D58CC420F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382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en-US" sz="1200" dirty="0">
                <a:cs typeface="Arial" panose="020B0604020202020204" pitchFamily="34" charset="0"/>
              </a:rPr>
              <a:t>POSTER SUBMISSION for REVIEW:</a:t>
            </a:r>
          </a:p>
          <a:p>
            <a:pPr eaLnBrk="1" hangingPunct="1">
              <a:buFont typeface="Calibri" panose="020F0502020204030204" pitchFamily="34" charset="0"/>
              <a:buAutoNum type="arabicPeriod"/>
              <a:defRPr/>
            </a:pPr>
            <a:r>
              <a:rPr lang="en-US" altLang="en-US" sz="1200" dirty="0">
                <a:cs typeface="Arial" panose="020B0604020202020204" pitchFamily="34" charset="0"/>
              </a:rPr>
              <a:t>Save as a PDF</a:t>
            </a:r>
          </a:p>
          <a:p>
            <a:pPr eaLnBrk="1" hangingPunct="1">
              <a:buFont typeface="Calibri" panose="020F0502020204030204" pitchFamily="34" charset="0"/>
              <a:buAutoNum type="arabicPeriod"/>
              <a:defRPr/>
            </a:pPr>
            <a:r>
              <a:rPr lang="en-US" altLang="en-US" sz="1200" dirty="0">
                <a:cs typeface="Arial" panose="020B0604020202020204" pitchFamily="34" charset="0"/>
              </a:rPr>
              <a:t>Make sure that the PDF file size does not exceed 15 MB</a:t>
            </a:r>
          </a:p>
          <a:p>
            <a:pPr eaLnBrk="1" hangingPunct="1">
              <a:buFont typeface="Calibri" panose="020F0502020204030204" pitchFamily="34" charset="0"/>
              <a:buAutoNum type="arabicPeriod"/>
              <a:defRPr/>
            </a:pPr>
            <a:r>
              <a:rPr lang="en-US" altLang="en-US" sz="1200" dirty="0">
                <a:cs typeface="Arial" panose="020B0604020202020204" pitchFamily="34" charset="0"/>
              </a:rPr>
              <a:t>Submit the posters through the SCOPE conference website</a:t>
            </a:r>
          </a:p>
          <a:p>
            <a:pPr eaLnBrk="1" hangingPunct="1">
              <a:buFont typeface="Calibri" panose="020F0502020204030204" pitchFamily="34" charset="0"/>
              <a:buAutoNum type="arabicPeriod"/>
              <a:defRPr/>
            </a:pPr>
            <a:r>
              <a:rPr lang="en-US" altLang="en-US" sz="1200" dirty="0">
                <a:cs typeface="Arial" panose="020B0604020202020204" pitchFamily="34" charset="0"/>
              </a:rPr>
              <a:t>Posters must be submitted by September 16, 2023</a:t>
            </a:r>
          </a:p>
          <a:p>
            <a:pPr eaLnBrk="1" hangingPunct="1">
              <a:buFont typeface="Calibri" panose="020F0502020204030204" pitchFamily="34" charset="0"/>
              <a:buAutoNum type="arabicPeriod"/>
              <a:defRPr/>
            </a:pPr>
            <a:r>
              <a:rPr lang="en-US" altLang="en-US" sz="1200" dirty="0">
                <a:cs typeface="Arial" panose="020B0604020202020204" pitchFamily="34" charset="0"/>
              </a:rPr>
              <a:t>Authors will be notified by September 30, 2023</a:t>
            </a:r>
          </a:p>
          <a:p>
            <a:pPr eaLnBrk="1" hangingPunct="1">
              <a:buFont typeface="Calibri" panose="020F0502020204030204" pitchFamily="34" charset="0"/>
              <a:buAutoNum type="arabicPeriod"/>
              <a:defRPr/>
            </a:pPr>
            <a:r>
              <a:rPr lang="en-US" altLang="en-US" sz="1200" dirty="0">
                <a:cs typeface="Arial" panose="020B0604020202020204" pitchFamily="34" charset="0"/>
              </a:rPr>
              <a:t>You may submit a poster even if you did not submit an abstract for the first Call for Abstracts</a:t>
            </a:r>
          </a:p>
          <a:p>
            <a:pPr eaLnBrk="1" hangingPunct="1">
              <a:buFont typeface="Calibri" panose="020F0502020204030204" pitchFamily="34" charset="0"/>
              <a:buAutoNum type="arabicPeriod"/>
              <a:defRPr/>
            </a:pPr>
            <a:r>
              <a:rPr lang="en-US" altLang="en-US" sz="1200" dirty="0">
                <a:cs typeface="Arial" panose="020B0604020202020204" pitchFamily="34" charset="0"/>
              </a:rPr>
              <a:t>If a poster is accepted, a presenter must be registered</a:t>
            </a:r>
            <a:r>
              <a:rPr lang="en-US" altLang="en-US" sz="1200" dirty="0"/>
              <a:t> to prevent the poster and abstract from being withdrawn from the conference.</a:t>
            </a:r>
            <a:r>
              <a:rPr lang="en-US" altLang="en-US" sz="1200" dirty="0">
                <a:cs typeface="Arial" panose="020B0604020202020204" pitchFamily="34" charset="0"/>
              </a:rPr>
              <a:t> </a:t>
            </a:r>
          </a:p>
          <a:p>
            <a:pPr marL="0" indent="0" eaLnBrk="1" hangingPunct="1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endParaRPr lang="en-US" altLang="en-US" sz="1200" dirty="0"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3051C5-F839-4064-9469-D58CC420FD2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008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5901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6D85F-934A-964C-8840-65723F969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5376" y="958370"/>
            <a:ext cx="8849261" cy="347929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75D0AD-33C2-6F46-AA64-DF5B6B89D4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05376" y="4791843"/>
            <a:ext cx="8849261" cy="1142125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3DE608-F065-E44A-93D7-1334998070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5376" y="16683949"/>
            <a:ext cx="2308503" cy="958369"/>
          </a:xfrm>
          <a:prstGeom prst="rect">
            <a:avLst/>
          </a:prstGeom>
        </p:spPr>
        <p:txBody>
          <a:bodyPr/>
          <a:lstStyle/>
          <a:p>
            <a:fld id="{0D59A077-1EA9-054C-B239-68B9CF4B79C0}" type="datetimeFigureOut">
              <a:rPr lang="en-SA" smtClean="0"/>
              <a:t>08/07/2024 R</a:t>
            </a:fld>
            <a:endParaRPr lang="en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61AAC9-5BEC-EC41-8032-90025FF50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98630" y="16683949"/>
            <a:ext cx="3462754" cy="958369"/>
          </a:xfrm>
          <a:prstGeom prst="rect">
            <a:avLst/>
          </a:prstGeom>
        </p:spPr>
        <p:txBody>
          <a:bodyPr/>
          <a:lstStyle/>
          <a:p>
            <a:endParaRPr lang="en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D6AE31-0828-1C4A-B74B-DE6F5E015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46134" y="16683949"/>
            <a:ext cx="2308503" cy="958369"/>
          </a:xfrm>
          <a:prstGeom prst="rect">
            <a:avLst/>
          </a:prstGeom>
        </p:spPr>
        <p:txBody>
          <a:bodyPr/>
          <a:lstStyle/>
          <a:p>
            <a:fld id="{E36CADCF-11DF-3E4D-A5B9-0242044E56A1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14607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9E1187-2B54-2C42-95CD-31F2DE7153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42322" y="958369"/>
            <a:ext cx="2212315" cy="1525473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A1FE32-B8B5-534B-B196-2ACC6A1D6C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05376" y="958369"/>
            <a:ext cx="6508696" cy="1525473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004E-A0A3-4A42-A4EB-DB556BE160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5376" y="16683949"/>
            <a:ext cx="2308503" cy="958369"/>
          </a:xfrm>
          <a:prstGeom prst="rect">
            <a:avLst/>
          </a:prstGeom>
        </p:spPr>
        <p:txBody>
          <a:bodyPr/>
          <a:lstStyle/>
          <a:p>
            <a:fld id="{0D59A077-1EA9-054C-B239-68B9CF4B79C0}" type="datetimeFigureOut">
              <a:rPr lang="en-SA" smtClean="0"/>
              <a:t>08/07/2024 R</a:t>
            </a:fld>
            <a:endParaRPr lang="en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812E11-502C-644C-A840-7F2FA7B46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98630" y="16683949"/>
            <a:ext cx="3462754" cy="958369"/>
          </a:xfrm>
          <a:prstGeom prst="rect">
            <a:avLst/>
          </a:prstGeom>
        </p:spPr>
        <p:txBody>
          <a:bodyPr/>
          <a:lstStyle/>
          <a:p>
            <a:endParaRPr lang="en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738F32-1CC9-2543-9366-E6390B139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46134" y="16683949"/>
            <a:ext cx="2308503" cy="958369"/>
          </a:xfrm>
          <a:prstGeom prst="rect">
            <a:avLst/>
          </a:prstGeom>
        </p:spPr>
        <p:txBody>
          <a:bodyPr/>
          <a:lstStyle/>
          <a:p>
            <a:fld id="{E36CADCF-11DF-3E4D-A5B9-0242044E56A1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612907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5DFB0-81A8-8C48-BF4F-8ECCA2F80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5376" y="958370"/>
            <a:ext cx="8849261" cy="347929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2EFCB-0BA2-704B-8F66-C04EE99638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376" y="4791843"/>
            <a:ext cx="8849261" cy="1142125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560AEF-A449-864F-B950-2A2C18EE17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5376" y="16683949"/>
            <a:ext cx="2308503" cy="958369"/>
          </a:xfrm>
          <a:prstGeom prst="rect">
            <a:avLst/>
          </a:prstGeom>
        </p:spPr>
        <p:txBody>
          <a:bodyPr/>
          <a:lstStyle/>
          <a:p>
            <a:fld id="{0D59A077-1EA9-054C-B239-68B9CF4B79C0}" type="datetimeFigureOut">
              <a:rPr lang="en-SA" smtClean="0"/>
              <a:t>08/07/2024 R</a:t>
            </a:fld>
            <a:endParaRPr lang="en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AFD9FD-2F35-1641-B69C-5A6F46750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98630" y="16683949"/>
            <a:ext cx="3462754" cy="958369"/>
          </a:xfrm>
          <a:prstGeom prst="rect">
            <a:avLst/>
          </a:prstGeom>
        </p:spPr>
        <p:txBody>
          <a:bodyPr/>
          <a:lstStyle/>
          <a:p>
            <a:endParaRPr lang="en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76E78E-F285-244D-881A-9E890D1B6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46134" y="16683949"/>
            <a:ext cx="2308503" cy="958369"/>
          </a:xfrm>
          <a:prstGeom prst="rect">
            <a:avLst/>
          </a:prstGeom>
        </p:spPr>
        <p:txBody>
          <a:bodyPr/>
          <a:lstStyle/>
          <a:p>
            <a:fld id="{E36CADCF-11DF-3E4D-A5B9-0242044E56A1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4080027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3AD88-21B8-2444-8EFC-03882900A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032" y="4487668"/>
            <a:ext cx="8849261" cy="7487774"/>
          </a:xfrm>
          <a:prstGeom prst="rect">
            <a:avLst/>
          </a:prstGeom>
        </p:spPr>
        <p:txBody>
          <a:bodyPr anchor="b"/>
          <a:lstStyle>
            <a:lvl1pPr>
              <a:defRPr sz="15749"/>
            </a:lvl1pPr>
          </a:lstStyle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089476-825B-8746-885A-941DBE040B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0032" y="12046280"/>
            <a:ext cx="8849261" cy="39376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1pPr>
            <a:lvl2pPr marL="1200059" indent="0">
              <a:buNone/>
              <a:defRPr sz="5250">
                <a:solidFill>
                  <a:schemeClr val="tx1">
                    <a:tint val="75000"/>
                  </a:schemeClr>
                </a:solidFill>
              </a:defRPr>
            </a:lvl2pPr>
            <a:lvl3pPr marL="2400117" indent="0">
              <a:buNone/>
              <a:defRPr sz="4725">
                <a:solidFill>
                  <a:schemeClr val="tx1">
                    <a:tint val="75000"/>
                  </a:schemeClr>
                </a:solidFill>
              </a:defRPr>
            </a:lvl3pPr>
            <a:lvl4pPr marL="3600176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4pPr>
            <a:lvl5pPr marL="4800234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5pPr>
            <a:lvl6pPr marL="6000293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6pPr>
            <a:lvl7pPr marL="7200351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7pPr>
            <a:lvl8pPr marL="8400410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8pPr>
            <a:lvl9pPr marL="9600468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3D1DC2-F43A-8E4F-823E-14E7E30F84A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5376" y="16683949"/>
            <a:ext cx="2308503" cy="958369"/>
          </a:xfrm>
          <a:prstGeom prst="rect">
            <a:avLst/>
          </a:prstGeom>
        </p:spPr>
        <p:txBody>
          <a:bodyPr/>
          <a:lstStyle/>
          <a:p>
            <a:fld id="{0D59A077-1EA9-054C-B239-68B9CF4B79C0}" type="datetimeFigureOut">
              <a:rPr lang="en-SA" smtClean="0"/>
              <a:t>08/07/2024 R</a:t>
            </a:fld>
            <a:endParaRPr lang="en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C55BC-CEAD-2743-8ECB-AF060ABBD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98630" y="16683949"/>
            <a:ext cx="3462754" cy="958369"/>
          </a:xfrm>
          <a:prstGeom prst="rect">
            <a:avLst/>
          </a:prstGeom>
        </p:spPr>
        <p:txBody>
          <a:bodyPr/>
          <a:lstStyle/>
          <a:p>
            <a:endParaRPr lang="en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E41AA0-ECED-C040-BC15-0C9DB9163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46134" y="16683949"/>
            <a:ext cx="2308503" cy="958369"/>
          </a:xfrm>
          <a:prstGeom prst="rect">
            <a:avLst/>
          </a:prstGeom>
        </p:spPr>
        <p:txBody>
          <a:bodyPr/>
          <a:lstStyle/>
          <a:p>
            <a:fld id="{E36CADCF-11DF-3E4D-A5B9-0242044E56A1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2530561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507CC-0661-DD4C-A615-775ECA9C6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5376" y="958370"/>
            <a:ext cx="8849261" cy="347929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A937DB-B49B-8842-ABC3-F37A17FC0A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05376" y="4791843"/>
            <a:ext cx="4360506" cy="1142125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481018-7B3A-9244-BC79-1BC790ED68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94131" y="4791843"/>
            <a:ext cx="4360506" cy="1142125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B8E24B-51DD-DC4A-B696-3ABC4941122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5376" y="16683949"/>
            <a:ext cx="2308503" cy="958369"/>
          </a:xfrm>
          <a:prstGeom prst="rect">
            <a:avLst/>
          </a:prstGeom>
        </p:spPr>
        <p:txBody>
          <a:bodyPr/>
          <a:lstStyle/>
          <a:p>
            <a:fld id="{0D59A077-1EA9-054C-B239-68B9CF4B79C0}" type="datetimeFigureOut">
              <a:rPr lang="en-SA" smtClean="0"/>
              <a:t>08/07/2024 R</a:t>
            </a:fld>
            <a:endParaRPr lang="en-S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6B76F7-11F4-EC4F-9BED-849C8DE8A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98630" y="16683949"/>
            <a:ext cx="3462754" cy="958369"/>
          </a:xfrm>
          <a:prstGeom prst="rect">
            <a:avLst/>
          </a:prstGeom>
        </p:spPr>
        <p:txBody>
          <a:bodyPr/>
          <a:lstStyle/>
          <a:p>
            <a:endParaRPr lang="en-S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D9E7D9-168F-BF47-B42D-FE4006D7D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46134" y="16683949"/>
            <a:ext cx="2308503" cy="958369"/>
          </a:xfrm>
          <a:prstGeom prst="rect">
            <a:avLst/>
          </a:prstGeom>
        </p:spPr>
        <p:txBody>
          <a:bodyPr/>
          <a:lstStyle/>
          <a:p>
            <a:fld id="{E36CADCF-11DF-3E4D-A5B9-0242044E56A1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2399046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D328F-935C-7142-8206-211F3A1F2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712" y="958370"/>
            <a:ext cx="8849261" cy="347929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4629D1-8ED6-A344-9EC8-FF38D12930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6713" y="4412664"/>
            <a:ext cx="4340466" cy="21625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6300" b="1"/>
            </a:lvl1pPr>
            <a:lvl2pPr marL="1200059" indent="0">
              <a:buNone/>
              <a:defRPr sz="5250" b="1"/>
            </a:lvl2pPr>
            <a:lvl3pPr marL="2400117" indent="0">
              <a:buNone/>
              <a:defRPr sz="4725" b="1"/>
            </a:lvl3pPr>
            <a:lvl4pPr marL="3600176" indent="0">
              <a:buNone/>
              <a:defRPr sz="4200" b="1"/>
            </a:lvl4pPr>
            <a:lvl5pPr marL="4800234" indent="0">
              <a:buNone/>
              <a:defRPr sz="4200" b="1"/>
            </a:lvl5pPr>
            <a:lvl6pPr marL="6000293" indent="0">
              <a:buNone/>
              <a:defRPr sz="4200" b="1"/>
            </a:lvl6pPr>
            <a:lvl7pPr marL="7200351" indent="0">
              <a:buNone/>
              <a:defRPr sz="4200" b="1"/>
            </a:lvl7pPr>
            <a:lvl8pPr marL="8400410" indent="0">
              <a:buNone/>
              <a:defRPr sz="4200" b="1"/>
            </a:lvl8pPr>
            <a:lvl9pPr marL="9600468" indent="0">
              <a:buNone/>
              <a:defRPr sz="4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06C790-BE2E-7C41-9CE8-BCBEFA4BC8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6713" y="6575242"/>
            <a:ext cx="4340466" cy="967119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AFF174-BD05-9545-AE1D-C9AA0EC97B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94132" y="4412664"/>
            <a:ext cx="4361842" cy="21625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6300" b="1"/>
            </a:lvl1pPr>
            <a:lvl2pPr marL="1200059" indent="0">
              <a:buNone/>
              <a:defRPr sz="5250" b="1"/>
            </a:lvl2pPr>
            <a:lvl3pPr marL="2400117" indent="0">
              <a:buNone/>
              <a:defRPr sz="4725" b="1"/>
            </a:lvl3pPr>
            <a:lvl4pPr marL="3600176" indent="0">
              <a:buNone/>
              <a:defRPr sz="4200" b="1"/>
            </a:lvl4pPr>
            <a:lvl5pPr marL="4800234" indent="0">
              <a:buNone/>
              <a:defRPr sz="4200" b="1"/>
            </a:lvl5pPr>
            <a:lvl6pPr marL="6000293" indent="0">
              <a:buNone/>
              <a:defRPr sz="4200" b="1"/>
            </a:lvl6pPr>
            <a:lvl7pPr marL="7200351" indent="0">
              <a:buNone/>
              <a:defRPr sz="4200" b="1"/>
            </a:lvl7pPr>
            <a:lvl8pPr marL="8400410" indent="0">
              <a:buNone/>
              <a:defRPr sz="4200" b="1"/>
            </a:lvl8pPr>
            <a:lvl9pPr marL="9600468" indent="0">
              <a:buNone/>
              <a:defRPr sz="4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3D6609-3B24-C14D-BE97-4A95EE2784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94132" y="6575242"/>
            <a:ext cx="4361842" cy="967119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03E21D-81AF-5E42-A906-FE199A9D0A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5376" y="16683949"/>
            <a:ext cx="2308503" cy="958369"/>
          </a:xfrm>
          <a:prstGeom prst="rect">
            <a:avLst/>
          </a:prstGeom>
        </p:spPr>
        <p:txBody>
          <a:bodyPr/>
          <a:lstStyle/>
          <a:p>
            <a:fld id="{0D59A077-1EA9-054C-B239-68B9CF4B79C0}" type="datetimeFigureOut">
              <a:rPr lang="en-SA" smtClean="0"/>
              <a:t>08/07/2024 R</a:t>
            </a:fld>
            <a:endParaRPr lang="en-S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2B35EE-74EF-3F48-8521-C3B50B523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98630" y="16683949"/>
            <a:ext cx="3462754" cy="958369"/>
          </a:xfrm>
          <a:prstGeom prst="rect">
            <a:avLst/>
          </a:prstGeom>
        </p:spPr>
        <p:txBody>
          <a:bodyPr/>
          <a:lstStyle/>
          <a:p>
            <a:endParaRPr lang="en-S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6EA0AA-28F4-FF4E-A1CE-20F658C66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46134" y="16683949"/>
            <a:ext cx="2308503" cy="958369"/>
          </a:xfrm>
          <a:prstGeom prst="rect">
            <a:avLst/>
          </a:prstGeom>
        </p:spPr>
        <p:txBody>
          <a:bodyPr/>
          <a:lstStyle/>
          <a:p>
            <a:fld id="{E36CADCF-11DF-3E4D-A5B9-0242044E56A1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3796988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409EB-1CA0-CE47-A69E-9D2AF61A0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5376" y="958370"/>
            <a:ext cx="8849261" cy="347929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B65F93-B243-5546-95E8-E2C3DC59BF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5376" y="16683949"/>
            <a:ext cx="2308503" cy="958369"/>
          </a:xfrm>
          <a:prstGeom prst="rect">
            <a:avLst/>
          </a:prstGeom>
        </p:spPr>
        <p:txBody>
          <a:bodyPr/>
          <a:lstStyle/>
          <a:p>
            <a:fld id="{0D59A077-1EA9-054C-B239-68B9CF4B79C0}" type="datetimeFigureOut">
              <a:rPr lang="en-SA" smtClean="0"/>
              <a:t>08/07/2024 R</a:t>
            </a:fld>
            <a:endParaRPr lang="en-S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2C8D7E-AC43-904D-9CFC-9799C7799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98630" y="16683949"/>
            <a:ext cx="3462754" cy="958369"/>
          </a:xfrm>
          <a:prstGeom prst="rect">
            <a:avLst/>
          </a:prstGeom>
        </p:spPr>
        <p:txBody>
          <a:bodyPr/>
          <a:lstStyle/>
          <a:p>
            <a:endParaRPr lang="en-S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397597-942E-B44A-80DE-E6ED2BCD8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46134" y="16683949"/>
            <a:ext cx="2308503" cy="958369"/>
          </a:xfrm>
          <a:prstGeom prst="rect">
            <a:avLst/>
          </a:prstGeom>
        </p:spPr>
        <p:txBody>
          <a:bodyPr/>
          <a:lstStyle/>
          <a:p>
            <a:fld id="{E36CADCF-11DF-3E4D-A5B9-0242044E56A1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2382542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4466B4-5185-704F-A21D-2E9CA7A501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5376" y="16683949"/>
            <a:ext cx="2308503" cy="958369"/>
          </a:xfrm>
          <a:prstGeom prst="rect">
            <a:avLst/>
          </a:prstGeom>
        </p:spPr>
        <p:txBody>
          <a:bodyPr/>
          <a:lstStyle/>
          <a:p>
            <a:fld id="{0D59A077-1EA9-054C-B239-68B9CF4B79C0}" type="datetimeFigureOut">
              <a:rPr lang="en-SA" smtClean="0"/>
              <a:t>08/07/2024 R</a:t>
            </a:fld>
            <a:endParaRPr lang="en-S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4A20F9-D62E-EC4B-9C5B-227CA2F90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98630" y="16683949"/>
            <a:ext cx="3462754" cy="958369"/>
          </a:xfrm>
          <a:prstGeom prst="rect">
            <a:avLst/>
          </a:prstGeom>
        </p:spPr>
        <p:txBody>
          <a:bodyPr/>
          <a:lstStyle/>
          <a:p>
            <a:endParaRPr lang="en-S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C033D3-7332-5E4D-B40F-442C9543F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46134" y="16683949"/>
            <a:ext cx="2308503" cy="958369"/>
          </a:xfrm>
          <a:prstGeom prst="rect">
            <a:avLst/>
          </a:prstGeom>
        </p:spPr>
        <p:txBody>
          <a:bodyPr/>
          <a:lstStyle/>
          <a:p>
            <a:fld id="{E36CADCF-11DF-3E4D-A5B9-0242044E56A1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2536054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B395D-06F1-5D4B-86F1-C2D49013D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713" y="1200044"/>
            <a:ext cx="3309121" cy="4200155"/>
          </a:xfrm>
          <a:prstGeom prst="rect">
            <a:avLst/>
          </a:prstGeom>
        </p:spPr>
        <p:txBody>
          <a:bodyPr anchor="b"/>
          <a:lstStyle>
            <a:lvl1pPr>
              <a:defRPr sz="8399"/>
            </a:lvl1pPr>
          </a:lstStyle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BB6E7-CF52-9A4A-B5FD-5F12F1FE76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1842" y="2591763"/>
            <a:ext cx="5194132" cy="12792138"/>
          </a:xfrm>
          <a:prstGeom prst="rect">
            <a:avLst/>
          </a:prstGeom>
        </p:spPr>
        <p:txBody>
          <a:bodyPr/>
          <a:lstStyle>
            <a:lvl1pPr>
              <a:defRPr sz="8399"/>
            </a:lvl1pPr>
            <a:lvl2pPr>
              <a:defRPr sz="7349"/>
            </a:lvl2pPr>
            <a:lvl3pPr>
              <a:defRPr sz="6300"/>
            </a:lvl3pPr>
            <a:lvl4pPr>
              <a:defRPr sz="5250"/>
            </a:lvl4pPr>
            <a:lvl5pPr>
              <a:defRPr sz="5250"/>
            </a:lvl5pPr>
            <a:lvl6pPr>
              <a:defRPr sz="5250"/>
            </a:lvl6pPr>
            <a:lvl7pPr>
              <a:defRPr sz="5250"/>
            </a:lvl7pPr>
            <a:lvl8pPr>
              <a:defRPr sz="5250"/>
            </a:lvl8pPr>
            <a:lvl9pPr>
              <a:defRPr sz="52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D4814B-113E-A443-958E-B5285F0FF8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06713" y="5400199"/>
            <a:ext cx="3309121" cy="100045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200"/>
            </a:lvl1pPr>
            <a:lvl2pPr marL="1200059" indent="0">
              <a:buNone/>
              <a:defRPr sz="3675"/>
            </a:lvl2pPr>
            <a:lvl3pPr marL="2400117" indent="0">
              <a:buNone/>
              <a:defRPr sz="3150"/>
            </a:lvl3pPr>
            <a:lvl4pPr marL="3600176" indent="0">
              <a:buNone/>
              <a:defRPr sz="2625"/>
            </a:lvl4pPr>
            <a:lvl5pPr marL="4800234" indent="0">
              <a:buNone/>
              <a:defRPr sz="2625"/>
            </a:lvl5pPr>
            <a:lvl6pPr marL="6000293" indent="0">
              <a:buNone/>
              <a:defRPr sz="2625"/>
            </a:lvl6pPr>
            <a:lvl7pPr marL="7200351" indent="0">
              <a:buNone/>
              <a:defRPr sz="2625"/>
            </a:lvl7pPr>
            <a:lvl8pPr marL="8400410" indent="0">
              <a:buNone/>
              <a:defRPr sz="2625"/>
            </a:lvl8pPr>
            <a:lvl9pPr marL="9600468" indent="0">
              <a:buNone/>
              <a:defRPr sz="26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1075D3-6573-094E-8FFB-80BA65CAE1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5376" y="16683949"/>
            <a:ext cx="2308503" cy="958369"/>
          </a:xfrm>
          <a:prstGeom prst="rect">
            <a:avLst/>
          </a:prstGeom>
        </p:spPr>
        <p:txBody>
          <a:bodyPr/>
          <a:lstStyle/>
          <a:p>
            <a:fld id="{0D59A077-1EA9-054C-B239-68B9CF4B79C0}" type="datetimeFigureOut">
              <a:rPr lang="en-SA" smtClean="0"/>
              <a:t>08/07/2024 R</a:t>
            </a:fld>
            <a:endParaRPr lang="en-S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2319D1-2EAB-3C43-84EE-DEA5F35D6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98630" y="16683949"/>
            <a:ext cx="3462754" cy="958369"/>
          </a:xfrm>
          <a:prstGeom prst="rect">
            <a:avLst/>
          </a:prstGeom>
        </p:spPr>
        <p:txBody>
          <a:bodyPr/>
          <a:lstStyle/>
          <a:p>
            <a:endParaRPr lang="en-S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E8083C-F661-A848-B20E-CEF6BD124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46134" y="16683949"/>
            <a:ext cx="2308503" cy="958369"/>
          </a:xfrm>
          <a:prstGeom prst="rect">
            <a:avLst/>
          </a:prstGeom>
        </p:spPr>
        <p:txBody>
          <a:bodyPr/>
          <a:lstStyle/>
          <a:p>
            <a:fld id="{E36CADCF-11DF-3E4D-A5B9-0242044E56A1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2433163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8616D-A9C3-424D-B4B9-A8E0C6B5C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713" y="1200044"/>
            <a:ext cx="3309121" cy="4200155"/>
          </a:xfrm>
          <a:prstGeom prst="rect">
            <a:avLst/>
          </a:prstGeom>
        </p:spPr>
        <p:txBody>
          <a:bodyPr anchor="b"/>
          <a:lstStyle>
            <a:lvl1pPr>
              <a:defRPr sz="8399"/>
            </a:lvl1pPr>
          </a:lstStyle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EA4A64-1DB0-3345-918A-6C4EDA13D0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361842" y="2591763"/>
            <a:ext cx="5194132" cy="127921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399"/>
            </a:lvl1pPr>
            <a:lvl2pPr marL="1200059" indent="0">
              <a:buNone/>
              <a:defRPr sz="7349"/>
            </a:lvl2pPr>
            <a:lvl3pPr marL="2400117" indent="0">
              <a:buNone/>
              <a:defRPr sz="6300"/>
            </a:lvl3pPr>
            <a:lvl4pPr marL="3600176" indent="0">
              <a:buNone/>
              <a:defRPr sz="5250"/>
            </a:lvl4pPr>
            <a:lvl5pPr marL="4800234" indent="0">
              <a:buNone/>
              <a:defRPr sz="5250"/>
            </a:lvl5pPr>
            <a:lvl6pPr marL="6000293" indent="0">
              <a:buNone/>
              <a:defRPr sz="5250"/>
            </a:lvl6pPr>
            <a:lvl7pPr marL="7200351" indent="0">
              <a:buNone/>
              <a:defRPr sz="5250"/>
            </a:lvl7pPr>
            <a:lvl8pPr marL="8400410" indent="0">
              <a:buNone/>
              <a:defRPr sz="5250"/>
            </a:lvl8pPr>
            <a:lvl9pPr marL="9600468" indent="0">
              <a:buNone/>
              <a:defRPr sz="5250"/>
            </a:lvl9pPr>
          </a:lstStyle>
          <a:p>
            <a:endParaRPr lang="en-S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2D5DCA-E7AC-0240-8ACC-6001DC33A6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06713" y="5400199"/>
            <a:ext cx="3309121" cy="100045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200"/>
            </a:lvl1pPr>
            <a:lvl2pPr marL="1200059" indent="0">
              <a:buNone/>
              <a:defRPr sz="3675"/>
            </a:lvl2pPr>
            <a:lvl3pPr marL="2400117" indent="0">
              <a:buNone/>
              <a:defRPr sz="3150"/>
            </a:lvl3pPr>
            <a:lvl4pPr marL="3600176" indent="0">
              <a:buNone/>
              <a:defRPr sz="2625"/>
            </a:lvl4pPr>
            <a:lvl5pPr marL="4800234" indent="0">
              <a:buNone/>
              <a:defRPr sz="2625"/>
            </a:lvl5pPr>
            <a:lvl6pPr marL="6000293" indent="0">
              <a:buNone/>
              <a:defRPr sz="2625"/>
            </a:lvl6pPr>
            <a:lvl7pPr marL="7200351" indent="0">
              <a:buNone/>
              <a:defRPr sz="2625"/>
            </a:lvl7pPr>
            <a:lvl8pPr marL="8400410" indent="0">
              <a:buNone/>
              <a:defRPr sz="2625"/>
            </a:lvl8pPr>
            <a:lvl9pPr marL="9600468" indent="0">
              <a:buNone/>
              <a:defRPr sz="26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C2D46A-B715-7D41-99AE-DC815B66F1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5376" y="16683949"/>
            <a:ext cx="2308503" cy="958369"/>
          </a:xfrm>
          <a:prstGeom prst="rect">
            <a:avLst/>
          </a:prstGeom>
        </p:spPr>
        <p:txBody>
          <a:bodyPr/>
          <a:lstStyle/>
          <a:p>
            <a:fld id="{0D59A077-1EA9-054C-B239-68B9CF4B79C0}" type="datetimeFigureOut">
              <a:rPr lang="en-SA" smtClean="0"/>
              <a:t>08/07/2024 R</a:t>
            </a:fld>
            <a:endParaRPr lang="en-S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8170C0-6E07-504B-96F1-904CEA041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98630" y="16683949"/>
            <a:ext cx="3462754" cy="958369"/>
          </a:xfrm>
          <a:prstGeom prst="rect">
            <a:avLst/>
          </a:prstGeom>
        </p:spPr>
        <p:txBody>
          <a:bodyPr/>
          <a:lstStyle/>
          <a:p>
            <a:endParaRPr lang="en-S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89028C-BE13-6949-B46D-2DFA786BD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46134" y="16683949"/>
            <a:ext cx="2308503" cy="958369"/>
          </a:xfrm>
          <a:prstGeom prst="rect">
            <a:avLst/>
          </a:prstGeom>
        </p:spPr>
        <p:txBody>
          <a:bodyPr/>
          <a:lstStyle/>
          <a:p>
            <a:fld id="{E36CADCF-11DF-3E4D-A5B9-0242044E56A1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2546627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1156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2400117" rtl="0" eaLnBrk="1" latinLnBrk="0" hangingPunct="1">
        <a:lnSpc>
          <a:spcPct val="90000"/>
        </a:lnSpc>
        <a:spcBef>
          <a:spcPct val="0"/>
        </a:spcBef>
        <a:buNone/>
        <a:defRPr sz="1154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0029" indent="-600029" algn="l" defTabSz="2400117" rtl="0" eaLnBrk="1" latinLnBrk="0" hangingPunct="1">
        <a:lnSpc>
          <a:spcPct val="90000"/>
        </a:lnSpc>
        <a:spcBef>
          <a:spcPts val="2625"/>
        </a:spcBef>
        <a:buFont typeface="Arial" panose="020B0604020202020204" pitchFamily="34" charset="0"/>
        <a:buChar char="•"/>
        <a:defRPr sz="7349" kern="1200">
          <a:solidFill>
            <a:schemeClr val="tx1"/>
          </a:solidFill>
          <a:latin typeface="+mn-lt"/>
          <a:ea typeface="+mn-ea"/>
          <a:cs typeface="+mn-cs"/>
        </a:defRPr>
      </a:lvl1pPr>
      <a:lvl2pPr marL="1800088" indent="-600029" algn="l" defTabSz="2400117" rtl="0" eaLnBrk="1" latinLnBrk="0" hangingPunct="1">
        <a:lnSpc>
          <a:spcPct val="90000"/>
        </a:lnSpc>
        <a:spcBef>
          <a:spcPts val="1312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2pPr>
      <a:lvl3pPr marL="3000146" indent="-600029" algn="l" defTabSz="2400117" rtl="0" eaLnBrk="1" latinLnBrk="0" hangingPunct="1">
        <a:lnSpc>
          <a:spcPct val="90000"/>
        </a:lnSpc>
        <a:spcBef>
          <a:spcPts val="1312"/>
        </a:spcBef>
        <a:buFont typeface="Arial" panose="020B0604020202020204" pitchFamily="34" charset="0"/>
        <a:buChar char="•"/>
        <a:defRPr sz="5250" kern="1200">
          <a:solidFill>
            <a:schemeClr val="tx1"/>
          </a:solidFill>
          <a:latin typeface="+mn-lt"/>
          <a:ea typeface="+mn-ea"/>
          <a:cs typeface="+mn-cs"/>
        </a:defRPr>
      </a:lvl3pPr>
      <a:lvl4pPr marL="4200205" indent="-600029" algn="l" defTabSz="2400117" rtl="0" eaLnBrk="1" latinLnBrk="0" hangingPunct="1">
        <a:lnSpc>
          <a:spcPct val="90000"/>
        </a:lnSpc>
        <a:spcBef>
          <a:spcPts val="1312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4pPr>
      <a:lvl5pPr marL="5400264" indent="-600029" algn="l" defTabSz="2400117" rtl="0" eaLnBrk="1" latinLnBrk="0" hangingPunct="1">
        <a:lnSpc>
          <a:spcPct val="90000"/>
        </a:lnSpc>
        <a:spcBef>
          <a:spcPts val="1312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5pPr>
      <a:lvl6pPr marL="6600322" indent="-600029" algn="l" defTabSz="2400117" rtl="0" eaLnBrk="1" latinLnBrk="0" hangingPunct="1">
        <a:lnSpc>
          <a:spcPct val="90000"/>
        </a:lnSpc>
        <a:spcBef>
          <a:spcPts val="1312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6pPr>
      <a:lvl7pPr marL="7800381" indent="-600029" algn="l" defTabSz="2400117" rtl="0" eaLnBrk="1" latinLnBrk="0" hangingPunct="1">
        <a:lnSpc>
          <a:spcPct val="90000"/>
        </a:lnSpc>
        <a:spcBef>
          <a:spcPts val="1312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7pPr>
      <a:lvl8pPr marL="9000439" indent="-600029" algn="l" defTabSz="2400117" rtl="0" eaLnBrk="1" latinLnBrk="0" hangingPunct="1">
        <a:lnSpc>
          <a:spcPct val="90000"/>
        </a:lnSpc>
        <a:spcBef>
          <a:spcPts val="1312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8pPr>
      <a:lvl9pPr marL="10200498" indent="-600029" algn="l" defTabSz="2400117" rtl="0" eaLnBrk="1" latinLnBrk="0" hangingPunct="1">
        <a:lnSpc>
          <a:spcPct val="90000"/>
        </a:lnSpc>
        <a:spcBef>
          <a:spcPts val="1312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A"/>
      </a:defPPr>
      <a:lvl1pPr marL="0" algn="l" defTabSz="2400117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1pPr>
      <a:lvl2pPr marL="1200059" algn="l" defTabSz="2400117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2pPr>
      <a:lvl3pPr marL="2400117" algn="l" defTabSz="2400117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3pPr>
      <a:lvl4pPr marL="3600176" algn="l" defTabSz="2400117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4pPr>
      <a:lvl5pPr marL="4800234" algn="l" defTabSz="2400117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5pPr>
      <a:lvl6pPr marL="6000293" algn="l" defTabSz="2400117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6pPr>
      <a:lvl7pPr marL="7200351" algn="l" defTabSz="2400117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7pPr>
      <a:lvl8pPr marL="8400410" algn="l" defTabSz="2400117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8pPr>
      <a:lvl9pPr marL="9600468" algn="l" defTabSz="2400117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>
            <a:extLst>
              <a:ext uri="{FF2B5EF4-FFF2-40B4-BE49-F238E27FC236}">
                <a16:creationId xmlns:a16="http://schemas.microsoft.com/office/drawing/2014/main" id="{7D744E01-75B4-8B9A-4F77-76C2046AE12B}"/>
              </a:ext>
            </a:extLst>
          </p:cNvPr>
          <p:cNvSpPr txBox="1">
            <a:spLocks/>
          </p:cNvSpPr>
          <p:nvPr/>
        </p:nvSpPr>
        <p:spPr>
          <a:xfrm>
            <a:off x="1" y="2391030"/>
            <a:ext cx="10260012" cy="76809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32500" lnSpcReduction="20000"/>
          </a:bodyPr>
          <a:lstStyle>
            <a:lvl1pPr algn="ctr" defTabSz="240011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574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8800" cap="small" dirty="0">
                <a:solidFill>
                  <a:srgbClr val="C00000"/>
                </a:solidFill>
                <a:latin typeface="Arial" charset="0"/>
                <a:cs typeface="Arial" charset="0"/>
              </a:rPr>
              <a:t>Title of Poster Arial 29 pt Centered on Poster, Small Caps</a:t>
            </a:r>
          </a:p>
        </p:txBody>
      </p:sp>
      <p:sp>
        <p:nvSpPr>
          <p:cNvPr id="7" name="TextBox 13">
            <a:extLst>
              <a:ext uri="{FF2B5EF4-FFF2-40B4-BE49-F238E27FC236}">
                <a16:creationId xmlns:a16="http://schemas.microsoft.com/office/drawing/2014/main" id="{BEF6AAB6-6C00-7E19-A210-7906377E8259}"/>
              </a:ext>
            </a:extLst>
          </p:cNvPr>
          <p:cNvSpPr txBox="1">
            <a:spLocks noChangeAspect="1"/>
          </p:cNvSpPr>
          <p:nvPr/>
        </p:nvSpPr>
        <p:spPr bwMode="auto">
          <a:xfrm>
            <a:off x="1013254" y="3287271"/>
            <a:ext cx="8526162" cy="923330"/>
          </a:xfrm>
          <a:prstGeom prst="rect">
            <a:avLst/>
          </a:prstGeom>
          <a:ln>
            <a:solidFill>
              <a:srgbClr val="92D050"/>
            </a:solidFill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1" dirty="0">
                <a:cs typeface="Arial" panose="020B0604020202020204" pitchFamily="34" charset="0"/>
              </a:rPr>
              <a:t>Authors box centered on poster</a:t>
            </a:r>
          </a:p>
          <a:p>
            <a:pPr algn="ctr" eaLnBrk="1" hangingPunct="1"/>
            <a:r>
              <a:rPr lang="en-US" altLang="en-US" sz="2000" b="1" dirty="0">
                <a:cs typeface="Arial" panose="020B0604020202020204" pitchFamily="34" charset="0"/>
              </a:rPr>
              <a:t>(Font: arial </a:t>
            </a:r>
            <a:r>
              <a:rPr lang="en-US" altLang="en-US" sz="2000" b="1" dirty="0">
                <a:solidFill>
                  <a:srgbClr val="FF0000"/>
                </a:solidFill>
                <a:cs typeface="Arial" panose="020B0604020202020204" pitchFamily="34" charset="0"/>
              </a:rPr>
              <a:t>24 pt </a:t>
            </a:r>
            <a:r>
              <a:rPr lang="en-US" altLang="en-US" sz="2000" b="1" dirty="0">
                <a:cs typeface="Arial" panose="020B0604020202020204" pitchFamily="34" charset="0"/>
              </a:rPr>
              <a:t>bold centered,  upper and lower case) </a:t>
            </a:r>
          </a:p>
          <a:p>
            <a:pPr algn="ctr" eaLnBrk="1" hangingPunct="1"/>
            <a:r>
              <a:rPr lang="en-US" altLang="en-US" sz="1400" i="1" dirty="0">
                <a:cs typeface="Arial" panose="020B0604020202020204" pitchFamily="34" charset="0"/>
              </a:rPr>
              <a:t>Affiliations </a:t>
            </a:r>
            <a:r>
              <a:rPr lang="en-US" altLang="en-US" sz="1400" i="1" dirty="0">
                <a:solidFill>
                  <a:srgbClr val="FF0000"/>
                </a:solidFill>
                <a:cs typeface="Arial" panose="020B0604020202020204" pitchFamily="34" charset="0"/>
              </a:rPr>
              <a:t>Arial 20 pt </a:t>
            </a:r>
            <a:r>
              <a:rPr lang="en-US" altLang="en-US" sz="1400" i="1" dirty="0">
                <a:cs typeface="Arial" panose="020B0604020202020204" pitchFamily="34" charset="0"/>
              </a:rPr>
              <a:t>italics centered, </a:t>
            </a:r>
            <a:r>
              <a:rPr lang="en-US" altLang="en-US" sz="1400" dirty="0">
                <a:cs typeface="Arial" panose="020B0604020202020204" pitchFamily="34" charset="0"/>
              </a:rPr>
              <a:t>upper and lower case, email address</a:t>
            </a:r>
          </a:p>
        </p:txBody>
      </p:sp>
      <p:sp>
        <p:nvSpPr>
          <p:cNvPr id="11" name="TextBox 8">
            <a:extLst>
              <a:ext uri="{FF2B5EF4-FFF2-40B4-BE49-F238E27FC236}">
                <a16:creationId xmlns:a16="http://schemas.microsoft.com/office/drawing/2014/main" id="{9A7D6536-40E3-F3AC-0F2A-E3D317670F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108" y="4337454"/>
            <a:ext cx="10012789" cy="249299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000" b="1" cap="small" dirty="0">
                <a:latin typeface="Arial" charset="0"/>
                <a:ea typeface="+mn-ea"/>
                <a:cs typeface="Arial" charset="0"/>
              </a:rPr>
              <a:t>Abstract (header in bold Arial </a:t>
            </a:r>
            <a:r>
              <a:rPr lang="en-US" sz="2000" b="1" cap="small" dirty="0">
                <a:latin typeface="Arial" charset="0"/>
                <a:cs typeface="Arial" charset="0"/>
              </a:rPr>
              <a:t>20</a:t>
            </a:r>
            <a:r>
              <a:rPr lang="en-US" sz="2000" b="1" cap="small" dirty="0">
                <a:latin typeface="Arial" charset="0"/>
                <a:ea typeface="+mn-ea"/>
                <a:cs typeface="Arial" charset="0"/>
              </a:rPr>
              <a:t> pt font Small Caps)</a:t>
            </a:r>
            <a:endParaRPr lang="en-US" sz="2000" dirty="0">
              <a:latin typeface="Arial" charset="0"/>
              <a:ea typeface="+mn-ea"/>
              <a:cs typeface="Arial" charset="0"/>
            </a:endParaRPr>
          </a:p>
          <a:p>
            <a:pPr eaLnBrk="1" hangingPunct="1">
              <a:defRPr/>
            </a:pPr>
            <a:endParaRPr lang="en-US" sz="2400" dirty="0">
              <a:latin typeface="Arial" charset="0"/>
              <a:ea typeface="+mn-ea"/>
              <a:cs typeface="Arial" charset="0"/>
            </a:endParaRPr>
          </a:p>
          <a:p>
            <a:pPr eaLnBrk="1" hangingPunct="1">
              <a:defRPr/>
            </a:pPr>
            <a:r>
              <a:rPr lang="en-US" dirty="0">
                <a:latin typeface="Arial" charset="0"/>
                <a:ea typeface="+mn-ea"/>
                <a:cs typeface="Arial" charset="0"/>
              </a:rPr>
              <a:t>250 words max</a:t>
            </a:r>
          </a:p>
          <a:p>
            <a:pPr algn="just" eaLnBrk="1" hangingPunct="1">
              <a:defRPr/>
            </a:pPr>
            <a:r>
              <a:rPr lang="en-US" dirty="0">
                <a:latin typeface="Arial" charset="0"/>
                <a:ea typeface="+mn-ea"/>
                <a:cs typeface="Arial" charset="0"/>
              </a:rPr>
              <a:t>Body text in Arial 18 point font, all text fully justified</a:t>
            </a:r>
          </a:p>
          <a:p>
            <a:pPr eaLnBrk="1" hangingPunct="1">
              <a:defRPr/>
            </a:pPr>
            <a:endParaRPr lang="en-US" sz="2400" dirty="0">
              <a:latin typeface="Arial" charset="0"/>
              <a:ea typeface="+mn-ea"/>
              <a:cs typeface="Arial" charset="0"/>
            </a:endParaRPr>
          </a:p>
          <a:p>
            <a:pPr algn="ctr" eaLnBrk="1" hangingPunct="1">
              <a:defRPr/>
            </a:pPr>
            <a:r>
              <a:rPr lang="en-US" sz="2400" b="1" dirty="0">
                <a:latin typeface="Arial" charset="0"/>
                <a:ea typeface="+mn-ea"/>
                <a:cs typeface="Arial" charset="0"/>
              </a:rPr>
              <a:t>Abstract box centered on poster</a:t>
            </a:r>
          </a:p>
          <a:p>
            <a:pPr algn="ctr" eaLnBrk="1" hangingPunct="1">
              <a:defRPr/>
            </a:pPr>
            <a:r>
              <a:rPr lang="en-US" sz="2400" dirty="0">
                <a:latin typeface="Arial" charset="0"/>
                <a:ea typeface="+mn-ea"/>
                <a:cs typeface="Arial" charset="0"/>
              </a:rPr>
              <a:t>Adjust the box size to fit around the text</a:t>
            </a:r>
          </a:p>
        </p:txBody>
      </p:sp>
      <p:sp>
        <p:nvSpPr>
          <p:cNvPr id="14" name="Content Placeholder 6">
            <a:extLst>
              <a:ext uri="{FF2B5EF4-FFF2-40B4-BE49-F238E27FC236}">
                <a16:creationId xmlns:a16="http://schemas.microsoft.com/office/drawing/2014/main" id="{9D9F83C0-A329-339E-3D86-39593CF4FE27}"/>
              </a:ext>
            </a:extLst>
          </p:cNvPr>
          <p:cNvSpPr txBox="1">
            <a:spLocks/>
          </p:cNvSpPr>
          <p:nvPr/>
        </p:nvSpPr>
        <p:spPr>
          <a:xfrm>
            <a:off x="111107" y="6984495"/>
            <a:ext cx="10012789" cy="619324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47500" lnSpcReduction="20000"/>
          </a:bodyPr>
          <a:lstStyle>
            <a:lvl1pPr marL="0" indent="0" algn="ctr" defTabSz="2400117" rtl="0" eaLnBrk="1" latinLnBrk="0" hangingPunct="1">
              <a:lnSpc>
                <a:spcPct val="90000"/>
              </a:lnSpc>
              <a:spcBef>
                <a:spcPts val="2625"/>
              </a:spcBef>
              <a:buFont typeface="Arial" panose="020B0604020202020204" pitchFamily="34" charset="0"/>
              <a:buNone/>
              <a:defRPr sz="6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00059" indent="0" algn="ctr" defTabSz="2400117" rtl="0" eaLnBrk="1" latinLnBrk="0" hangingPunct="1">
              <a:lnSpc>
                <a:spcPct val="90000"/>
              </a:lnSpc>
              <a:spcBef>
                <a:spcPts val="1312"/>
              </a:spcBef>
              <a:buFont typeface="Arial" panose="020B0604020202020204" pitchFamily="34" charset="0"/>
              <a:buNone/>
              <a:defRPr sz="5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400117" indent="0" algn="ctr" defTabSz="2400117" rtl="0" eaLnBrk="1" latinLnBrk="0" hangingPunct="1">
              <a:lnSpc>
                <a:spcPct val="90000"/>
              </a:lnSpc>
              <a:spcBef>
                <a:spcPts val="1312"/>
              </a:spcBef>
              <a:buFont typeface="Arial" panose="020B0604020202020204" pitchFamily="34" charset="0"/>
              <a:buNone/>
              <a:defRPr sz="47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00176" indent="0" algn="ctr" defTabSz="2400117" rtl="0" eaLnBrk="1" latinLnBrk="0" hangingPunct="1">
              <a:lnSpc>
                <a:spcPct val="90000"/>
              </a:lnSpc>
              <a:spcBef>
                <a:spcPts val="1312"/>
              </a:spcBef>
              <a:buFont typeface="Arial" panose="020B0604020202020204" pitchFamily="34" charset="0"/>
              <a:buNone/>
              <a:defRPr sz="4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00234" indent="0" algn="ctr" defTabSz="2400117" rtl="0" eaLnBrk="1" latinLnBrk="0" hangingPunct="1">
              <a:lnSpc>
                <a:spcPct val="90000"/>
              </a:lnSpc>
              <a:spcBef>
                <a:spcPts val="1312"/>
              </a:spcBef>
              <a:buFont typeface="Arial" panose="020B0604020202020204" pitchFamily="34" charset="0"/>
              <a:buNone/>
              <a:defRPr sz="4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000293" indent="0" algn="ctr" defTabSz="2400117" rtl="0" eaLnBrk="1" latinLnBrk="0" hangingPunct="1">
              <a:lnSpc>
                <a:spcPct val="90000"/>
              </a:lnSpc>
              <a:spcBef>
                <a:spcPts val="1312"/>
              </a:spcBef>
              <a:buFont typeface="Arial" panose="020B0604020202020204" pitchFamily="34" charset="0"/>
              <a:buNone/>
              <a:defRPr sz="4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200351" indent="0" algn="ctr" defTabSz="2400117" rtl="0" eaLnBrk="1" latinLnBrk="0" hangingPunct="1">
              <a:lnSpc>
                <a:spcPct val="90000"/>
              </a:lnSpc>
              <a:spcBef>
                <a:spcPts val="1312"/>
              </a:spcBef>
              <a:buFont typeface="Arial" panose="020B0604020202020204" pitchFamily="34" charset="0"/>
              <a:buNone/>
              <a:defRPr sz="4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400410" indent="0" algn="ctr" defTabSz="2400117" rtl="0" eaLnBrk="1" latinLnBrk="0" hangingPunct="1">
              <a:lnSpc>
                <a:spcPct val="90000"/>
              </a:lnSpc>
              <a:spcBef>
                <a:spcPts val="1312"/>
              </a:spcBef>
              <a:buFont typeface="Arial" panose="020B0604020202020204" pitchFamily="34" charset="0"/>
              <a:buNone/>
              <a:defRPr sz="4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600468" indent="0" algn="ctr" defTabSz="2400117" rtl="0" eaLnBrk="1" latinLnBrk="0" hangingPunct="1">
              <a:lnSpc>
                <a:spcPct val="90000"/>
              </a:lnSpc>
              <a:spcBef>
                <a:spcPts val="1312"/>
              </a:spcBef>
              <a:buFont typeface="Arial" panose="020B0604020202020204" pitchFamily="34" charset="0"/>
              <a:buNone/>
              <a:defRPr sz="4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22313" indent="-722313" algn="just">
              <a:tabLst>
                <a:tab pos="1731963" algn="l"/>
              </a:tabLst>
              <a:defRPr/>
            </a:pPr>
            <a:endParaRPr lang="en-US" altLang="en-US" sz="3200" b="1" cap="small" dirty="0">
              <a:latin typeface="Arial" charset="0"/>
              <a:cs typeface="Arial" charset="0"/>
            </a:endParaRPr>
          </a:p>
          <a:p>
            <a:pPr marL="722313" indent="-722313" algn="just">
              <a:tabLst>
                <a:tab pos="1731963" algn="l"/>
              </a:tabLst>
              <a:defRPr/>
            </a:pPr>
            <a:r>
              <a:rPr lang="en-US" altLang="en-US" sz="4200" b="1" cap="small" dirty="0">
                <a:latin typeface="Arial" charset="0"/>
                <a:cs typeface="Arial" charset="0"/>
              </a:rPr>
              <a:t>Headers in Bold Arial 20 pt font Small Caps</a:t>
            </a:r>
          </a:p>
          <a:p>
            <a:pPr marL="722313" indent="-722313" algn="just">
              <a:tabLst>
                <a:tab pos="1731963" algn="l"/>
              </a:tabLst>
              <a:defRPr/>
            </a:pPr>
            <a:r>
              <a:rPr lang="en-US" altLang="en-US" sz="4200" b="1" dirty="0">
                <a:latin typeface="Arial" panose="020B0604020202020204" pitchFamily="34" charset="0"/>
                <a:cs typeface="Arial" panose="020B0604020202020204" pitchFamily="34" charset="0"/>
              </a:rPr>
              <a:t>A sample of h</a:t>
            </a:r>
            <a:r>
              <a:rPr lang="en-US" altLang="en-US" sz="4200" dirty="0">
                <a:latin typeface="Arial" panose="020B0604020202020204" pitchFamily="34" charset="0"/>
                <a:cs typeface="Arial" panose="020B0604020202020204" pitchFamily="34" charset="0"/>
              </a:rPr>
              <a:t>eader sections </a:t>
            </a:r>
          </a:p>
          <a:p>
            <a:pPr marL="722313" indent="-722313" algn="just">
              <a:tabLst>
                <a:tab pos="1731963" algn="l"/>
              </a:tabLst>
              <a:defRPr/>
            </a:pPr>
            <a:r>
              <a:rPr lang="en-US" altLang="en-US" sz="4200" b="1" cap="small" dirty="0">
                <a:latin typeface="Arial" charset="0"/>
                <a:cs typeface="Arial" charset="0"/>
              </a:rPr>
              <a:t>	Introduction</a:t>
            </a:r>
          </a:p>
          <a:p>
            <a:pPr marL="722313" indent="-722313" algn="just">
              <a:tabLst>
                <a:tab pos="1731963" algn="l"/>
              </a:tabLst>
              <a:defRPr/>
            </a:pPr>
            <a:r>
              <a:rPr lang="en-US" altLang="en-US" sz="4200" b="1" cap="small" dirty="0">
                <a:latin typeface="Arial" charset="0"/>
                <a:cs typeface="Arial" charset="0"/>
              </a:rPr>
              <a:t>	Results</a:t>
            </a:r>
          </a:p>
          <a:p>
            <a:pPr marL="722313" indent="-722313" algn="just">
              <a:tabLst>
                <a:tab pos="1731963" algn="l"/>
              </a:tabLst>
              <a:defRPr/>
            </a:pPr>
            <a:r>
              <a:rPr lang="en-US" altLang="en-US" sz="4200" b="1" cap="small" dirty="0">
                <a:latin typeface="Arial" charset="0"/>
                <a:cs typeface="Arial" charset="0"/>
              </a:rPr>
              <a:t>	Discussion</a:t>
            </a:r>
          </a:p>
          <a:p>
            <a:pPr marL="722313" indent="-722313" algn="just">
              <a:tabLst>
                <a:tab pos="1731963" algn="l"/>
              </a:tabLst>
              <a:defRPr/>
            </a:pPr>
            <a:r>
              <a:rPr lang="en-US" altLang="en-US" sz="4200" b="1" cap="small" dirty="0">
                <a:latin typeface="Arial" charset="0"/>
                <a:cs typeface="Arial" charset="0"/>
              </a:rPr>
              <a:t>	Conclusions</a:t>
            </a:r>
          </a:p>
          <a:p>
            <a:pPr marL="722313" indent="-722313" algn="just">
              <a:tabLst>
                <a:tab pos="1731963" algn="l"/>
              </a:tabLst>
              <a:defRPr/>
            </a:pPr>
            <a:r>
              <a:rPr lang="en-US" altLang="en-US" sz="4200" b="1" cap="small" dirty="0">
                <a:latin typeface="Arial" charset="0"/>
                <a:cs typeface="Arial" charset="0"/>
              </a:rPr>
              <a:t>	References</a:t>
            </a:r>
          </a:p>
          <a:p>
            <a:pPr marL="722313" indent="-722313" algn="just">
              <a:tabLst>
                <a:tab pos="1731963" algn="l"/>
              </a:tabLst>
              <a:defRPr/>
            </a:pPr>
            <a:r>
              <a:rPr lang="en-US" altLang="en-US" sz="4200" b="1" cap="small" dirty="0">
                <a:latin typeface="Arial" charset="0"/>
                <a:cs typeface="Arial" charset="0"/>
              </a:rPr>
              <a:t>	Acknowledgments</a:t>
            </a:r>
            <a:r>
              <a:rPr lang="en-US" altLang="en-US" sz="2800" dirty="0">
                <a:latin typeface="Arial" charset="0"/>
                <a:cs typeface="Arial" charset="0"/>
              </a:rPr>
              <a:t>	</a:t>
            </a:r>
          </a:p>
          <a:p>
            <a:pPr algn="just">
              <a:tabLst>
                <a:tab pos="1731963" algn="l"/>
              </a:tabLst>
              <a:defRPr/>
            </a:pPr>
            <a:r>
              <a:rPr lang="en-US" altLang="en-US" sz="3300" dirty="0">
                <a:latin typeface="Arial" charset="0"/>
                <a:cs typeface="Arial" charset="0"/>
              </a:rPr>
              <a:t>Body text in Arial 18 point font, upper and lower case</a:t>
            </a:r>
          </a:p>
          <a:p>
            <a:pPr algn="just">
              <a:tabLst>
                <a:tab pos="1731963" algn="l"/>
              </a:tabLst>
              <a:defRPr/>
            </a:pPr>
            <a:r>
              <a:rPr lang="en-US" altLang="en-US" sz="3300" dirty="0">
                <a:latin typeface="Arial" charset="0"/>
                <a:cs typeface="Arial" charset="0"/>
              </a:rPr>
              <a:t>All text fully justified</a:t>
            </a:r>
          </a:p>
          <a:p>
            <a:pPr>
              <a:tabLst>
                <a:tab pos="1731963" algn="l"/>
              </a:tabLst>
              <a:defRPr/>
            </a:pPr>
            <a:r>
              <a:rPr lang="en-US" altLang="en-US" sz="3300" dirty="0">
                <a:latin typeface="Arial" charset="0"/>
                <a:cs typeface="Arial" charset="0"/>
              </a:rPr>
              <a:t>Figures, tables and other graphics should be inserted within the confines of the text box areas shown</a:t>
            </a:r>
          </a:p>
          <a:p>
            <a:pPr marL="722313" indent="-722313">
              <a:tabLst>
                <a:tab pos="1731963" algn="l"/>
              </a:tabLst>
              <a:defRPr/>
            </a:pPr>
            <a:endParaRPr lang="en-US" altLang="en-US" sz="3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indent="-722313">
              <a:tabLst>
                <a:tab pos="1731963" algn="l"/>
              </a:tabLst>
              <a:defRPr/>
            </a:pP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indent="-722313">
              <a:tabLst>
                <a:tab pos="1731963" algn="l"/>
              </a:tabLst>
              <a:defRPr/>
            </a:pP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indent="-722313">
              <a:tabLst>
                <a:tab pos="1731963" algn="l"/>
              </a:tabLst>
              <a:defRPr/>
            </a:pP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indent="-722313">
              <a:tabLst>
                <a:tab pos="1731963" algn="l"/>
              </a:tabLst>
              <a:defRPr/>
            </a:pP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indent="-722313">
              <a:tabLst>
                <a:tab pos="1731963" algn="l"/>
              </a:tabLst>
              <a:defRPr/>
            </a:pP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indent="-722313">
              <a:tabLst>
                <a:tab pos="1731963" algn="l"/>
              </a:tabLst>
              <a:defRPr/>
            </a:pP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indent="-722313">
              <a:tabLst>
                <a:tab pos="1731963" algn="l"/>
              </a:tabLst>
              <a:defRPr/>
            </a:pP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indent="-722313">
              <a:tabLst>
                <a:tab pos="1731963" algn="l"/>
              </a:tabLst>
              <a:defRPr/>
            </a:pP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indent="-722313">
              <a:tabLst>
                <a:tab pos="1731963" algn="l"/>
              </a:tabLst>
              <a:defRPr/>
            </a:pP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indent="-722313">
              <a:tabLst>
                <a:tab pos="1731963" algn="l"/>
              </a:tabLst>
              <a:defRPr/>
            </a:pP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indent="-722313">
              <a:tabLst>
                <a:tab pos="1731963" algn="l"/>
              </a:tabLst>
              <a:defRPr/>
            </a:pP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indent="-722313">
              <a:tabLst>
                <a:tab pos="1731963" algn="l"/>
              </a:tabLst>
              <a:defRPr/>
            </a:pP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indent="-722313">
              <a:tabLst>
                <a:tab pos="1731963" algn="l"/>
              </a:tabLst>
              <a:defRPr/>
            </a:pP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indent="-722313">
              <a:tabLst>
                <a:tab pos="1731963" algn="l"/>
              </a:tabLst>
              <a:defRPr/>
            </a:pP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indent="-722313">
              <a:tabLst>
                <a:tab pos="1731963" algn="l"/>
              </a:tabLst>
              <a:defRPr/>
            </a:pP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indent="-722313">
              <a:tabLst>
                <a:tab pos="1731963" algn="l"/>
              </a:tabLst>
              <a:defRPr/>
            </a:pP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 indent="-722313">
              <a:tabLst>
                <a:tab pos="1731963" algn="l"/>
              </a:tabLst>
              <a:defRPr/>
            </a:pP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ontent Placeholder 6">
            <a:extLst>
              <a:ext uri="{FF2B5EF4-FFF2-40B4-BE49-F238E27FC236}">
                <a16:creationId xmlns:a16="http://schemas.microsoft.com/office/drawing/2014/main" id="{F662BE47-EE3E-03D8-1DD0-6A0FD617CB3E}"/>
              </a:ext>
            </a:extLst>
          </p:cNvPr>
          <p:cNvSpPr txBox="1">
            <a:spLocks/>
          </p:cNvSpPr>
          <p:nvPr/>
        </p:nvSpPr>
        <p:spPr bwMode="auto">
          <a:xfrm>
            <a:off x="4837572" y="13272391"/>
            <a:ext cx="5373013" cy="385502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438912" tIns="219456" rIns="438912" bIns="219456"/>
          <a:lstStyle>
            <a:lvl1pPr marL="1644650" indent="-164465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algn="just" eaLnBrk="1" hangingPunct="1">
              <a:buFont typeface="Arial" panose="020B0604020202020204" pitchFamily="34" charset="0"/>
              <a:buNone/>
              <a:tabLst>
                <a:tab pos="1731963" algn="l"/>
              </a:tabLst>
              <a:defRPr/>
            </a:pPr>
            <a:r>
              <a:rPr lang="en-US" altLang="en-US" sz="2000" b="1" cap="small" dirty="0">
                <a:latin typeface="Arial" charset="0"/>
                <a:ea typeface="+mn-ea"/>
                <a:cs typeface="Arial" charset="0"/>
              </a:rPr>
              <a:t>Headers in Bold Arial 20 pt font Small Caps</a:t>
            </a:r>
            <a:endParaRPr lang="en-US" altLang="en-US" sz="3200" dirty="0">
              <a:cs typeface="Arial" panose="020B0604020202020204" pitchFamily="34" charset="0"/>
            </a:endParaRPr>
          </a:p>
          <a:p>
            <a:pPr marL="0" indent="0" algn="just" eaLnBrk="1" hangingPunct="1">
              <a:buFont typeface="Arial" panose="020B0604020202020204" pitchFamily="34" charset="0"/>
              <a:buNone/>
              <a:defRPr/>
            </a:pPr>
            <a:r>
              <a:rPr lang="en-US" altLang="en-US" sz="1800" dirty="0">
                <a:cs typeface="Arial" panose="020B0604020202020204" pitchFamily="34" charset="0"/>
              </a:rPr>
              <a:t>Body text in Arial 18 point font, upper and lower case</a:t>
            </a:r>
          </a:p>
          <a:p>
            <a:pPr marL="0" indent="0" algn="just" eaLnBrk="1" hangingPunct="1">
              <a:buFont typeface="Arial" panose="020B0604020202020204" pitchFamily="34" charset="0"/>
              <a:buNone/>
              <a:defRPr/>
            </a:pPr>
            <a:r>
              <a:rPr lang="en-US" altLang="en-US" sz="1800" dirty="0">
                <a:cs typeface="Arial" panose="020B0604020202020204" pitchFamily="34" charset="0"/>
              </a:rPr>
              <a:t>All text fully justified</a:t>
            </a:r>
          </a:p>
          <a:p>
            <a:pPr marL="0" indent="0" eaLnBrk="1" hangingPunct="1">
              <a:spcBef>
                <a:spcPct val="20000"/>
              </a:spcBef>
              <a:buFont typeface="Arial" panose="020B0604020202020204" pitchFamily="34" charset="0"/>
              <a:buNone/>
              <a:tabLst>
                <a:tab pos="1731963" algn="l"/>
              </a:tabLst>
              <a:defRPr/>
            </a:pPr>
            <a:r>
              <a:rPr lang="en-US" altLang="en-US" sz="1800" dirty="0">
                <a:cs typeface="Arial" panose="020B0604020202020204" pitchFamily="34" charset="0"/>
              </a:rPr>
              <a:t>Figures, tables and other graphics should be inserted within the confines of the text box areas shown</a:t>
            </a:r>
            <a:endParaRPr lang="en-US" altLang="en-US" sz="2000" b="1" dirty="0"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en-US" sz="2000" b="1" dirty="0">
                <a:cs typeface="Arial" panose="020B0604020202020204" pitchFamily="34" charset="0"/>
              </a:rPr>
              <a:t>REFERENCES</a:t>
            </a:r>
          </a:p>
          <a:p>
            <a:pPr marL="0" indent="0" eaLnBrk="1" hangingPunct="1">
              <a:spcBef>
                <a:spcPct val="20000"/>
              </a:spcBef>
              <a:defRPr/>
            </a:pPr>
            <a:r>
              <a:rPr lang="en-US" altLang="en-US" sz="2000" b="1" dirty="0">
                <a:cs typeface="Arial" panose="020B0604020202020204" pitchFamily="34" charset="0"/>
              </a:rPr>
              <a:t>ACKNOWLEDGMENTS</a:t>
            </a:r>
          </a:p>
          <a:p>
            <a:pPr marL="0" indent="0" eaLnBrk="1" hangingPunct="1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endParaRPr lang="en-US" altLang="en-US" sz="3200" dirty="0">
              <a:cs typeface="Arial" panose="020B0604020202020204" pitchFamily="34" charset="0"/>
            </a:endParaRPr>
          </a:p>
        </p:txBody>
      </p:sp>
      <p:sp>
        <p:nvSpPr>
          <p:cNvPr id="16" name="Content Placeholder 6">
            <a:extLst>
              <a:ext uri="{FF2B5EF4-FFF2-40B4-BE49-F238E27FC236}">
                <a16:creationId xmlns:a16="http://schemas.microsoft.com/office/drawing/2014/main" id="{868F853B-7716-A09A-A592-4EDE9570EC2B}"/>
              </a:ext>
            </a:extLst>
          </p:cNvPr>
          <p:cNvSpPr txBox="1">
            <a:spLocks/>
          </p:cNvSpPr>
          <p:nvPr/>
        </p:nvSpPr>
        <p:spPr>
          <a:xfrm>
            <a:off x="111108" y="13289505"/>
            <a:ext cx="4657060" cy="385502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438912" tIns="219456" rIns="438912" bIns="219456"/>
          <a:lstStyle/>
          <a:p>
            <a:pPr algn="just" eaLnBrk="1" hangingPunct="1">
              <a:buFont typeface="Arial" charset="0"/>
              <a:buNone/>
              <a:defRPr/>
            </a:pPr>
            <a:r>
              <a:rPr lang="en-US" sz="2000" b="1" cap="small" dirty="0">
                <a:latin typeface="Arial" charset="0"/>
                <a:ea typeface="+mn-ea"/>
                <a:cs typeface="Arial" charset="0"/>
              </a:rPr>
              <a:t>Headers in bold Arial 20 pt Font Small Caps</a:t>
            </a:r>
          </a:p>
          <a:p>
            <a:pPr algn="just" eaLnBrk="1" hangingPunct="1">
              <a:buFont typeface="Arial" charset="0"/>
              <a:buNone/>
              <a:defRPr/>
            </a:pPr>
            <a:endParaRPr lang="en-US" sz="3200" dirty="0">
              <a:latin typeface="Arial" charset="0"/>
              <a:ea typeface="+mn-ea"/>
              <a:cs typeface="Arial" charset="0"/>
            </a:endParaRPr>
          </a:p>
          <a:p>
            <a:pPr eaLnBrk="1" hangingPunct="1">
              <a:defRPr/>
            </a:pPr>
            <a:r>
              <a:rPr lang="en-US" dirty="0">
                <a:latin typeface="Arial" charset="0"/>
                <a:ea typeface="+mn-ea"/>
                <a:cs typeface="Arial" charset="0"/>
              </a:rPr>
              <a:t>Body text in Arial 18 point font, upper and lower case</a:t>
            </a:r>
          </a:p>
          <a:p>
            <a:pPr eaLnBrk="1" hangingPunct="1">
              <a:defRPr/>
            </a:pPr>
            <a:endParaRPr lang="en-US" dirty="0">
              <a:latin typeface="Arial" charset="0"/>
              <a:ea typeface="+mn-ea"/>
              <a:cs typeface="Arial" charset="0"/>
            </a:endParaRPr>
          </a:p>
          <a:p>
            <a:pPr eaLnBrk="1" hangingPunct="1">
              <a:defRPr/>
            </a:pPr>
            <a:r>
              <a:rPr lang="en-US" dirty="0">
                <a:latin typeface="Arial" charset="0"/>
                <a:ea typeface="+mn-ea"/>
                <a:cs typeface="Arial" charset="0"/>
              </a:rPr>
              <a:t>All text fully justified</a:t>
            </a:r>
          </a:p>
          <a:p>
            <a:pPr eaLnBrk="1" hangingPunct="1">
              <a:defRPr/>
            </a:pPr>
            <a:endParaRPr lang="en-US" dirty="0">
              <a:latin typeface="Arial" charset="0"/>
              <a:ea typeface="+mn-ea"/>
              <a:cs typeface="Arial" charset="0"/>
            </a:endParaRPr>
          </a:p>
          <a:p>
            <a:pPr eaLnBrk="1" hangingPunct="1">
              <a:tabLst>
                <a:tab pos="1731963" algn="l"/>
              </a:tabLst>
              <a:defRPr/>
            </a:pPr>
            <a:r>
              <a:rPr lang="en-US" dirty="0">
                <a:latin typeface="Arial" charset="0"/>
                <a:ea typeface="+mn-ea"/>
                <a:cs typeface="Arial" charset="0"/>
              </a:rPr>
              <a:t>Figures, tables and other graphics should be inserted within the confines of the text box areas shown</a:t>
            </a:r>
            <a:endParaRPr lang="en-US" sz="2800" dirty="0">
              <a:latin typeface="Arial" charset="0"/>
              <a:ea typeface="+mn-ea"/>
              <a:cs typeface="Arial" charset="0"/>
            </a:endParaRPr>
          </a:p>
          <a:p>
            <a:pPr eaLnBrk="1" hangingPunct="1">
              <a:defRPr/>
            </a:pPr>
            <a:endParaRPr lang="en-US" sz="2800" dirty="0">
              <a:latin typeface="Arial" charset="0"/>
              <a:ea typeface="+mn-ea"/>
              <a:cs typeface="Arial" charset="0"/>
            </a:endParaRPr>
          </a:p>
          <a:p>
            <a:pPr eaLnBrk="1" hangingPunct="1">
              <a:defRPr/>
            </a:pPr>
            <a:endParaRPr lang="en-US" sz="2800" dirty="0">
              <a:latin typeface="Arial" charset="0"/>
              <a:ea typeface="+mn-ea"/>
              <a:cs typeface="Arial" charset="0"/>
            </a:endParaRPr>
          </a:p>
          <a:p>
            <a:pPr eaLnBrk="1" hangingPunct="1">
              <a:defRPr/>
            </a:pPr>
            <a:endParaRPr lang="en-US" sz="2800" dirty="0">
              <a:latin typeface="Arial" charset="0"/>
              <a:ea typeface="+mn-ea"/>
              <a:cs typeface="Arial" charset="0"/>
            </a:endParaRPr>
          </a:p>
          <a:p>
            <a:pPr eaLnBrk="1" hangingPunct="1">
              <a:defRPr/>
            </a:pPr>
            <a:endParaRPr lang="en-US" sz="2800" dirty="0">
              <a:latin typeface="Arial" charset="0"/>
              <a:ea typeface="+mn-ea"/>
              <a:cs typeface="Arial" charset="0"/>
            </a:endParaRPr>
          </a:p>
          <a:p>
            <a:pPr eaLnBrk="1" hangingPunct="1">
              <a:defRPr/>
            </a:pPr>
            <a:endParaRPr lang="en-US" sz="2800" dirty="0">
              <a:latin typeface="Arial" charset="0"/>
              <a:ea typeface="+mn-ea"/>
              <a:cs typeface="Arial" charset="0"/>
            </a:endParaRPr>
          </a:p>
          <a:p>
            <a:pPr eaLnBrk="1" hangingPunct="1">
              <a:defRPr/>
            </a:pPr>
            <a:endParaRPr lang="en-US" sz="2800" dirty="0">
              <a:latin typeface="Arial" charset="0"/>
              <a:ea typeface="+mn-ea"/>
              <a:cs typeface="Arial" charset="0"/>
            </a:endParaRPr>
          </a:p>
          <a:p>
            <a:pPr eaLnBrk="1" hangingPunct="1">
              <a:defRPr/>
            </a:pPr>
            <a:endParaRPr lang="en-US" sz="2800" dirty="0">
              <a:latin typeface="Arial" charset="0"/>
              <a:ea typeface="+mn-ea"/>
              <a:cs typeface="Arial" charset="0"/>
            </a:endParaRPr>
          </a:p>
          <a:p>
            <a:pPr eaLnBrk="1" hangingPunct="1">
              <a:defRPr/>
            </a:pPr>
            <a:endParaRPr lang="en-US" sz="2800" dirty="0">
              <a:latin typeface="Arial" charset="0"/>
              <a:ea typeface="+mn-ea"/>
              <a:cs typeface="Arial" charset="0"/>
            </a:endParaRPr>
          </a:p>
          <a:p>
            <a:pPr eaLnBrk="1" hangingPunct="1">
              <a:defRPr/>
            </a:pPr>
            <a:endParaRPr lang="en-US" sz="2800" dirty="0">
              <a:latin typeface="Arial" charset="0"/>
              <a:ea typeface="+mn-ea"/>
              <a:cs typeface="Arial" charset="0"/>
            </a:endParaRPr>
          </a:p>
          <a:p>
            <a:pPr eaLnBrk="1" hangingPunct="1">
              <a:defRPr/>
            </a:pPr>
            <a:endParaRPr lang="en-US" sz="2800" dirty="0"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872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2346</TotalTime>
  <Words>326</Words>
  <Application>Microsoft Macintosh PowerPoint</Application>
  <PresentationFormat>Custom</PresentationFormat>
  <Paragraphs>69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Maram muqbil</dc:creator>
  <cp:lastModifiedBy>Abdulaziz Mubarak Abdullateef</cp:lastModifiedBy>
  <cp:revision>19</cp:revision>
  <dcterms:created xsi:type="dcterms:W3CDTF">2023-10-15T07:05:36Z</dcterms:created>
  <dcterms:modified xsi:type="dcterms:W3CDTF">2024-07-08T06:16:50Z</dcterms:modified>
</cp:coreProperties>
</file>