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0" autoAdjust="0"/>
    <p:restoredTop sz="94660"/>
  </p:normalViewPr>
  <p:slideViewPr>
    <p:cSldViewPr snapToGrid="0">
      <p:cViewPr>
        <p:scale>
          <a:sx n="100" d="100"/>
          <a:sy n="100" d="100"/>
        </p:scale>
        <p:origin x="876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85E6E6-7446-4E09-BD86-BCE2FF3C424A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24CE6-970B-4ABB-9CAA-7EFE04B17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693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4BCC0A6-0ABE-41C9-A557-8B5147FAC83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A145D89-7B9C-4ADB-B360-3E501D9DB32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42900" y="2387600"/>
            <a:ext cx="9079396" cy="1564198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bg1"/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r>
              <a:rPr lang="en-US" dirty="0"/>
              <a:t>TITLE OF </a:t>
            </a:r>
            <a:br>
              <a:rPr lang="en-US" dirty="0"/>
            </a:br>
            <a:r>
              <a:rPr lang="en-US" dirty="0"/>
              <a:t>PRESENTATION (48pts)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409525-9788-4363-A21D-82C8BA573A8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16800" y="4818491"/>
            <a:ext cx="4775200" cy="1002306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Name of Presenter (36 pts); </a:t>
            </a:r>
            <a:br>
              <a:rPr lang="en-US" dirty="0"/>
            </a:br>
            <a:r>
              <a:rPr lang="en-US" dirty="0"/>
              <a:t>Affiliation (24 pts);</a:t>
            </a:r>
            <a:br>
              <a:rPr lang="en-US" dirty="0"/>
            </a:br>
            <a:r>
              <a:rPr lang="en-US" dirty="0"/>
              <a:t>Email (18pts)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B062B5F-2A54-4E54-B571-7163C82C18C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095173" y="5902090"/>
            <a:ext cx="1418453" cy="874616"/>
          </a:xfrm>
          <a:solidFill>
            <a:schemeClr val="accent1"/>
          </a:solidFill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Place logo 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1847957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8605C4-E100-40F7-90A2-2BBE94B813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17712" y="958108"/>
            <a:ext cx="11756572" cy="539824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>
              <a:defRPr sz="1800" b="0">
                <a:latin typeface="Poppins Medium" panose="00000600000000000000" pitchFamily="2" charset="0"/>
                <a:cs typeface="Poppins Medium" panose="00000600000000000000" pitchFamily="2" charset="0"/>
              </a:defRPr>
            </a:lvl2pPr>
            <a:lvl3pPr>
              <a:defRPr sz="1800" b="0">
                <a:latin typeface="Poppins Medium" panose="00000600000000000000" pitchFamily="2" charset="0"/>
                <a:cs typeface="Poppins Medium" panose="00000600000000000000" pitchFamily="2" charset="0"/>
              </a:defRPr>
            </a:lvl3pPr>
            <a:lvl4pPr>
              <a:defRPr sz="1800" b="0">
                <a:latin typeface="Poppins Medium" panose="00000600000000000000" pitchFamily="2" charset="0"/>
                <a:cs typeface="Poppins Medium" panose="00000600000000000000" pitchFamily="2" charset="0"/>
              </a:defRPr>
            </a:lvl4pPr>
            <a:lvl5pPr>
              <a:defRPr sz="1800" b="0">
                <a:latin typeface="Poppins Medium" panose="00000600000000000000" pitchFamily="2" charset="0"/>
                <a:cs typeface="Poppins Medium" panose="000006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C45D91E-EA58-469C-9220-451A9EE2B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712" y="136525"/>
            <a:ext cx="11756572" cy="7060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>
            <a:lvl1pPr>
              <a:defRPr sz="3600" b="0"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10DE62-C0A6-4E80-968B-F788D17A8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7712" y="6388152"/>
            <a:ext cx="9594198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THE SECOND SAUDI INTERNATIONAL CONFERENCE ON NUCLEAR POWER ENGINEERING (SCOPE-2). NOVEMBER 2-6, 2025. DHAHRAN, SAUDI ARABIA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A96EE9-D58F-4489-B2A7-BF036AA87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49878" y="6388152"/>
            <a:ext cx="524406" cy="365125"/>
          </a:xfrm>
        </p:spPr>
        <p:txBody>
          <a:bodyPr/>
          <a:lstStyle/>
          <a:p>
            <a:fld id="{99EAEF7F-FBAF-4D20-A3B7-AE34BD5289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135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00EBBE-B07F-4465-A278-1B63A352A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4E8096-0E96-4781-B16C-72CDA4DEFE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36B0C0-3871-4D3D-A24B-01B6DE959B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6AB43-5CDA-43F7-8D3D-713337B4D5B5}" type="datetime1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487D69-7ACC-4D65-B471-E8695F0CA8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THE SECOND SAUDI INTERNATIONAL CONFERENCE ON NUCLEAR POWER ENGINEERING (SCOPE-2). NOVEMBER 2-6, 2025. DHAHRAN, SAUDI ARABIA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44C6CB-2AE5-4950-8BC5-40B8312E19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AEF7F-FBAF-4D20-A3B7-AE34BD5289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8847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CFE4DEB-FD85-4F69-BA29-665FF14793E4}"/>
              </a:ext>
            </a:extLst>
          </p:cNvPr>
          <p:cNvSpPr txBox="1"/>
          <p:nvPr/>
        </p:nvSpPr>
        <p:spPr>
          <a:xfrm>
            <a:off x="522743" y="2118357"/>
            <a:ext cx="784620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0"/>
            <a:r>
              <a:rPr lang="en-US" sz="3600" b="1" dirty="0">
                <a:latin typeface="Lucida Sans" panose="020B0602030504020204" pitchFamily="34" charset="77"/>
              </a:rPr>
              <a:t>Please bring your presentation file on a USB drive to connect to the laptop in the session room.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883CC10-22C8-4314-9722-12A6816ED680}"/>
              </a:ext>
            </a:extLst>
          </p:cNvPr>
          <p:cNvSpPr txBox="1"/>
          <p:nvPr/>
        </p:nvSpPr>
        <p:spPr>
          <a:xfrm>
            <a:off x="522743" y="5212309"/>
            <a:ext cx="62946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Lucida Sans" panose="020B0602030504020204" pitchFamily="34" charset="77"/>
              </a:rPr>
              <a:t>Before presenting at the meeting, please delete this slide by selecting it in the left sidebar and clicking “Delete.”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E1A7C39-AB9C-4E55-8725-6D3DF0F7547F}"/>
              </a:ext>
            </a:extLst>
          </p:cNvPr>
          <p:cNvSpPr txBox="1"/>
          <p:nvPr/>
        </p:nvSpPr>
        <p:spPr>
          <a:xfrm>
            <a:off x="209684" y="563896"/>
            <a:ext cx="8159268" cy="92333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Lucida Sans" panose="020B0602030504020204" pitchFamily="34" charset="77"/>
              </a:rPr>
              <a:t>IMPORTANT REMINDER: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561FB8A-9809-4EA0-99F5-2EEE97258D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backgroundMark x1="22933" y1="54800" x2="15867" y2="62267"/>
                        <a14:backgroundMark x1="30533" y1="64533" x2="23200" y2="67467"/>
                        <a14:backgroundMark x1="29067" y1="64533" x2="26800" y2="6413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746153" y="2412153"/>
            <a:ext cx="4445847" cy="4445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889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93E5BF8-9D80-41E1-9CD9-47C609D8FD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AD2499D-46E1-419C-B508-2FFC29913DE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973C5E9-5A93-44D6-8B68-008AF8AAED5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313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DA055E2-32EB-4B17-AAF0-3DD1FD972D5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1C30340-0709-4ED0-A581-827356513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AB13F1-EDD9-4CB0-8FE3-7F1D4B7CB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 SECOND SAUDI INTERNATIONAL CONFERENCE ON NUCLEAR POWER ENGINEERING (SCOPE-2). NOVEMBER 2-6, 2025. DHAHRAN, SAUDI ARABIA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D201C9-54DE-48D3-AB83-EB227259D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AEF7F-FBAF-4D20-A3B7-AE34BD52890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0902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AAF2981-86A4-47D5-800C-C26EEFDB332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3400E5B-696A-40F3-88B4-3E2E49ED9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F319CD-A321-4EF3-9D9C-BF2BF2DAF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 SECOND SAUDI INTERNATIONAL CONFERENCE ON NUCLEAR POWER ENGINEERING (SCOPE-2). NOVEMBER 2-6, 2025. DHAHRAN, SAUDI ARABIA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FCC2F0-CC45-4735-A663-64FE3D410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AEF7F-FBAF-4D20-A3B7-AE34BD528901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33587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8" id="{A5075385-C41F-4985-B186-B9F66DDAA39D}" vid="{F6B8F216-79D9-4E50-BE9A-9576A1B4C8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SCOPE_001b[1]</Template>
  <TotalTime>148</TotalTime>
  <Words>88</Words>
  <Application>Microsoft Office PowerPoint</Application>
  <PresentationFormat>Widescreen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Lucida Sans</vt:lpstr>
      <vt:lpstr>Poppins medium</vt:lpstr>
      <vt:lpstr>Poppins medium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Radiation Attenuation Properties for different </dc:title>
  <dc:creator>Husam Wael Ahmad Khalefih</dc:creator>
  <cp:lastModifiedBy>Husam Wael Ahmad Khalefih</cp:lastModifiedBy>
  <cp:revision>10</cp:revision>
  <dcterms:created xsi:type="dcterms:W3CDTF">2025-10-06T13:21:18Z</dcterms:created>
  <dcterms:modified xsi:type="dcterms:W3CDTF">2025-10-07T06:08:07Z</dcterms:modified>
</cp:coreProperties>
</file>