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7188200" cy="94488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orient="horz" pos="448">
          <p15:clr>
            <a:srgbClr val="A4A3A4"/>
          </p15:clr>
        </p15:guide>
        <p15:guide id="3" orient="horz" pos="3776">
          <p15:clr>
            <a:srgbClr val="A4A3A4"/>
          </p15:clr>
        </p15:guide>
        <p15:guide id="4" pos="10368">
          <p15:clr>
            <a:srgbClr val="A4A3A4"/>
          </p15:clr>
        </p15:guide>
        <p15:guide id="5" pos="72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58qErtbyaZJ530F/Yre8EE9wBs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DU Rahiman KAMBRATH PULIKKODEN" initials="ARKP" lastIdx="5" clrIdx="0">
    <p:extLst>
      <p:ext uri="{19B8F6BF-5375-455C-9EA6-DF929625EA0E}">
        <p15:presenceInfo xmlns:p15="http://schemas.microsoft.com/office/powerpoint/2012/main" userId="S::abdu.k@kfupm.edu.sa::abacbf1a-8feb-4f7e-a517-a86ce76852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FFFFFF"/>
    <a:srgbClr val="2F7B79"/>
    <a:srgbClr val="33AE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1446" y="24"/>
      </p:cViewPr>
      <p:guideLst>
        <p:guide orient="horz" pos="13824"/>
        <p:guide orient="horz" pos="448"/>
        <p:guide orient="horz" pos="3776"/>
        <p:guide pos="10368"/>
        <p:guide pos="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14675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71938" y="0"/>
            <a:ext cx="3114675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98713" y="1181100"/>
            <a:ext cx="2390775" cy="31892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9138" y="4546600"/>
            <a:ext cx="5749925" cy="37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975725"/>
            <a:ext cx="3114675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71938" y="8975725"/>
            <a:ext cx="3114675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98713" y="1181100"/>
            <a:ext cx="2390775" cy="31892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719138" y="4546600"/>
            <a:ext cx="5749925" cy="37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4071938" y="8975725"/>
            <a:ext cx="3114675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1645444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1645444" y="10240433"/>
            <a:ext cx="29627513" cy="28966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645444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975908" y="9909969"/>
            <a:ext cx="28966584" cy="29627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8844280" y="16779247"/>
            <a:ext cx="37449760" cy="7406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6243320" y="9646927"/>
            <a:ext cx="37449760" cy="2167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2468880" y="13634723"/>
            <a:ext cx="27980640" cy="940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lvl="0" algn="ctr">
              <a:spcBef>
                <a:spcPts val="2310"/>
              </a:spcBef>
              <a:spcAft>
                <a:spcPts val="0"/>
              </a:spcAft>
              <a:buClr>
                <a:srgbClr val="888888"/>
              </a:buClr>
              <a:buSzPts val="1155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010"/>
              </a:spcBef>
              <a:spcAft>
                <a:spcPts val="0"/>
              </a:spcAft>
              <a:buClr>
                <a:srgbClr val="888888"/>
              </a:buClr>
              <a:buSzPts val="1005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725"/>
              </a:spcBef>
              <a:spcAft>
                <a:spcPts val="0"/>
              </a:spcAft>
              <a:buClr>
                <a:srgbClr val="888888"/>
              </a:buClr>
              <a:buSzPts val="8625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SzPts val="7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SzPts val="7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SzPts val="7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SzPts val="7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SzPts val="7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SzPts val="72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600326" y="28204163"/>
            <a:ext cx="27980640" cy="871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4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600326" y="18602967"/>
            <a:ext cx="27980640" cy="9601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>
            <a:noAutofit/>
          </a:bodyPr>
          <a:lstStyle>
            <a:lvl1pPr marL="457200" lvl="0" indent="-228600" algn="l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SzPts val="7200"/>
              <a:buNone/>
              <a:defRPr sz="72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290"/>
              </a:spcBef>
              <a:spcAft>
                <a:spcPts val="0"/>
              </a:spcAft>
              <a:buClr>
                <a:srgbClr val="888888"/>
              </a:buClr>
              <a:buSzPts val="6450"/>
              <a:buNone/>
              <a:defRPr sz="645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155"/>
              </a:spcBef>
              <a:spcAft>
                <a:spcPts val="0"/>
              </a:spcAft>
              <a:buClr>
                <a:srgbClr val="888888"/>
              </a:buClr>
              <a:buSzPts val="5775"/>
              <a:buNone/>
              <a:defRPr sz="5775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5"/>
              </a:spcBef>
              <a:spcAft>
                <a:spcPts val="0"/>
              </a:spcAft>
              <a:buClr>
                <a:srgbClr val="888888"/>
              </a:buClr>
              <a:buSzPts val="5025"/>
              <a:buNone/>
              <a:defRPr sz="5025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5"/>
              </a:spcBef>
              <a:spcAft>
                <a:spcPts val="0"/>
              </a:spcAft>
              <a:buClr>
                <a:srgbClr val="888888"/>
              </a:buClr>
              <a:buSzPts val="5025"/>
              <a:buNone/>
              <a:defRPr sz="5025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5"/>
              </a:spcBef>
              <a:spcAft>
                <a:spcPts val="0"/>
              </a:spcAft>
              <a:buClr>
                <a:srgbClr val="888888"/>
              </a:buClr>
              <a:buSzPts val="5025"/>
              <a:buNone/>
              <a:defRPr sz="5025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5"/>
              </a:spcBef>
              <a:spcAft>
                <a:spcPts val="0"/>
              </a:spcAft>
              <a:buClr>
                <a:srgbClr val="888888"/>
              </a:buClr>
              <a:buSzPts val="5025"/>
              <a:buNone/>
              <a:defRPr sz="5025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5"/>
              </a:spcBef>
              <a:spcAft>
                <a:spcPts val="0"/>
              </a:spcAft>
              <a:buClr>
                <a:srgbClr val="888888"/>
              </a:buClr>
              <a:buSzPts val="5025"/>
              <a:buNone/>
              <a:defRPr sz="5025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5"/>
              </a:spcBef>
              <a:spcAft>
                <a:spcPts val="0"/>
              </a:spcAft>
              <a:buClr>
                <a:srgbClr val="888888"/>
              </a:buClr>
              <a:buSzPts val="5025"/>
              <a:buNone/>
              <a:defRPr sz="5025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645444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645920" y="10241284"/>
            <a:ext cx="14538960" cy="2896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866775" algn="l">
              <a:spcBef>
                <a:spcPts val="2010"/>
              </a:spcBef>
              <a:spcAft>
                <a:spcPts val="0"/>
              </a:spcAft>
              <a:buClr>
                <a:schemeClr val="dk1"/>
              </a:buClr>
              <a:buSzPts val="10050"/>
              <a:buChar char="•"/>
              <a:defRPr sz="10050"/>
            </a:lvl1pPr>
            <a:lvl2pPr marL="914400" lvl="1" indent="-776287" algn="l">
              <a:spcBef>
                <a:spcPts val="1725"/>
              </a:spcBef>
              <a:spcAft>
                <a:spcPts val="0"/>
              </a:spcAft>
              <a:buClr>
                <a:schemeClr val="dk1"/>
              </a:buClr>
              <a:buSzPts val="8625"/>
              <a:buChar char="–"/>
              <a:defRPr sz="8625"/>
            </a:lvl2pPr>
            <a:lvl3pPr marL="1371600" lvl="2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3pPr>
            <a:lvl4pPr marL="1828800" lvl="3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–"/>
              <a:defRPr sz="6450"/>
            </a:lvl4pPr>
            <a:lvl5pPr marL="2286000" lvl="4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»"/>
              <a:defRPr sz="6450"/>
            </a:lvl5pPr>
            <a:lvl6pPr marL="2743200" lvl="5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6pPr>
            <a:lvl7pPr marL="3200400" lvl="6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7pPr>
            <a:lvl8pPr marL="3657600" lvl="7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8pPr>
            <a:lvl9pPr marL="4114800" lvl="8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16733520" y="10241284"/>
            <a:ext cx="14538960" cy="2896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866775" algn="l">
              <a:spcBef>
                <a:spcPts val="2010"/>
              </a:spcBef>
              <a:spcAft>
                <a:spcPts val="0"/>
              </a:spcAft>
              <a:buClr>
                <a:schemeClr val="dk1"/>
              </a:buClr>
              <a:buSzPts val="10050"/>
              <a:buChar char="•"/>
              <a:defRPr sz="10050"/>
            </a:lvl1pPr>
            <a:lvl2pPr marL="914400" lvl="1" indent="-776287" algn="l">
              <a:spcBef>
                <a:spcPts val="1725"/>
              </a:spcBef>
              <a:spcAft>
                <a:spcPts val="0"/>
              </a:spcAft>
              <a:buClr>
                <a:schemeClr val="dk1"/>
              </a:buClr>
              <a:buSzPts val="8625"/>
              <a:buChar char="–"/>
              <a:defRPr sz="8625"/>
            </a:lvl2pPr>
            <a:lvl3pPr marL="1371600" lvl="2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3pPr>
            <a:lvl4pPr marL="1828800" lvl="3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–"/>
              <a:defRPr sz="6450"/>
            </a:lvl4pPr>
            <a:lvl5pPr marL="2286000" lvl="4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»"/>
              <a:defRPr sz="6450"/>
            </a:lvl5pPr>
            <a:lvl6pPr marL="2743200" lvl="5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6pPr>
            <a:lvl7pPr marL="3200400" lvl="6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7pPr>
            <a:lvl8pPr marL="3657600" lvl="7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8pPr>
            <a:lvl9pPr marL="4114800" lvl="8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645444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645920" y="9824723"/>
            <a:ext cx="14544677" cy="4094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>
            <a:noAutofit/>
          </a:bodyPr>
          <a:lstStyle>
            <a:lvl1pPr marL="457200" lvl="0" indent="-228600" algn="l">
              <a:spcBef>
                <a:spcPts val="1725"/>
              </a:spcBef>
              <a:spcAft>
                <a:spcPts val="0"/>
              </a:spcAft>
              <a:buClr>
                <a:schemeClr val="dk1"/>
              </a:buClr>
              <a:buSzPts val="8625"/>
              <a:buNone/>
              <a:defRPr sz="8625" b="1"/>
            </a:lvl1pPr>
            <a:lvl2pPr marL="914400" lvl="1" indent="-2286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2pPr>
            <a:lvl3pPr marL="1371600" lvl="2" indent="-228600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None/>
              <a:defRPr sz="6450" b="1"/>
            </a:lvl3pPr>
            <a:lvl4pPr marL="1828800" lvl="3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4pPr>
            <a:lvl5pPr marL="2286000" lvl="4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5pPr>
            <a:lvl6pPr marL="2743200" lvl="5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6pPr>
            <a:lvl7pPr marL="3200400" lvl="6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7pPr>
            <a:lvl8pPr marL="3657600" lvl="7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8pPr>
            <a:lvl9pPr marL="4114800" lvl="8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1645920" y="13919200"/>
            <a:ext cx="14544677" cy="252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776287" algn="l">
              <a:spcBef>
                <a:spcPts val="1725"/>
              </a:spcBef>
              <a:spcAft>
                <a:spcPts val="0"/>
              </a:spcAft>
              <a:buClr>
                <a:schemeClr val="dk1"/>
              </a:buClr>
              <a:buSzPts val="8625"/>
              <a:buChar char="•"/>
              <a:defRPr sz="8625"/>
            </a:lvl1pPr>
            <a:lvl2pPr marL="914400" lvl="1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–"/>
              <a:defRPr sz="7200"/>
            </a:lvl2pPr>
            <a:lvl3pPr marL="1371600" lvl="2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3pPr>
            <a:lvl4pPr marL="1828800" lvl="3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–"/>
              <a:defRPr sz="5775"/>
            </a:lvl4pPr>
            <a:lvl5pPr marL="2286000" lvl="4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»"/>
              <a:defRPr sz="5775"/>
            </a:lvl5pPr>
            <a:lvl6pPr marL="2743200" lvl="5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•"/>
              <a:defRPr sz="5775"/>
            </a:lvl6pPr>
            <a:lvl7pPr marL="3200400" lvl="6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•"/>
              <a:defRPr sz="5775"/>
            </a:lvl7pPr>
            <a:lvl8pPr marL="3657600" lvl="7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•"/>
              <a:defRPr sz="5775"/>
            </a:lvl8pPr>
            <a:lvl9pPr marL="4114800" lvl="8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•"/>
              <a:defRPr sz="5775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16722092" y="9824723"/>
            <a:ext cx="14550390" cy="4094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>
            <a:noAutofit/>
          </a:bodyPr>
          <a:lstStyle>
            <a:lvl1pPr marL="457200" lvl="0" indent="-228600" algn="l">
              <a:spcBef>
                <a:spcPts val="1725"/>
              </a:spcBef>
              <a:spcAft>
                <a:spcPts val="0"/>
              </a:spcAft>
              <a:buClr>
                <a:schemeClr val="dk1"/>
              </a:buClr>
              <a:buSzPts val="8625"/>
              <a:buNone/>
              <a:defRPr sz="8625" b="1"/>
            </a:lvl1pPr>
            <a:lvl2pPr marL="914400" lvl="1" indent="-2286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  <a:defRPr sz="7200" b="1"/>
            </a:lvl2pPr>
            <a:lvl3pPr marL="1371600" lvl="2" indent="-228600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None/>
              <a:defRPr sz="6450" b="1"/>
            </a:lvl3pPr>
            <a:lvl4pPr marL="1828800" lvl="3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4pPr>
            <a:lvl5pPr marL="2286000" lvl="4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5pPr>
            <a:lvl6pPr marL="2743200" lvl="5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6pPr>
            <a:lvl7pPr marL="3200400" lvl="6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7pPr>
            <a:lvl8pPr marL="3657600" lvl="7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8pPr>
            <a:lvl9pPr marL="4114800" lvl="8" indent="-228600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None/>
              <a:defRPr sz="5775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16722092" y="13919200"/>
            <a:ext cx="14550390" cy="252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776287" algn="l">
              <a:spcBef>
                <a:spcPts val="1725"/>
              </a:spcBef>
              <a:spcAft>
                <a:spcPts val="0"/>
              </a:spcAft>
              <a:buClr>
                <a:schemeClr val="dk1"/>
              </a:buClr>
              <a:buSzPts val="8625"/>
              <a:buChar char="•"/>
              <a:defRPr sz="8625"/>
            </a:lvl1pPr>
            <a:lvl2pPr marL="914400" lvl="1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–"/>
              <a:defRPr sz="7200"/>
            </a:lvl2pPr>
            <a:lvl3pPr marL="1371600" lvl="2" indent="-638175" algn="l">
              <a:spcBef>
                <a:spcPts val="1290"/>
              </a:spcBef>
              <a:spcAft>
                <a:spcPts val="0"/>
              </a:spcAft>
              <a:buClr>
                <a:schemeClr val="dk1"/>
              </a:buClr>
              <a:buSzPts val="6450"/>
              <a:buChar char="•"/>
              <a:defRPr sz="6450"/>
            </a:lvl3pPr>
            <a:lvl4pPr marL="1828800" lvl="3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–"/>
              <a:defRPr sz="5775"/>
            </a:lvl4pPr>
            <a:lvl5pPr marL="2286000" lvl="4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»"/>
              <a:defRPr sz="5775"/>
            </a:lvl5pPr>
            <a:lvl6pPr marL="2743200" lvl="5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•"/>
              <a:defRPr sz="5775"/>
            </a:lvl6pPr>
            <a:lvl7pPr marL="3200400" lvl="6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•"/>
              <a:defRPr sz="5775"/>
            </a:lvl7pPr>
            <a:lvl8pPr marL="3657600" lvl="7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•"/>
              <a:defRPr sz="5775"/>
            </a:lvl8pPr>
            <a:lvl9pPr marL="4114800" lvl="8" indent="-595312" algn="l">
              <a:spcBef>
                <a:spcPts val="1155"/>
              </a:spcBef>
              <a:spcAft>
                <a:spcPts val="0"/>
              </a:spcAft>
              <a:buClr>
                <a:schemeClr val="dk1"/>
              </a:buClr>
              <a:buSzPts val="5775"/>
              <a:buChar char="•"/>
              <a:defRPr sz="5775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645444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1645922" y="1747520"/>
            <a:ext cx="10829927" cy="7437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72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12870180" y="1747524"/>
            <a:ext cx="18402300" cy="37459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962025" algn="l">
              <a:spcBef>
                <a:spcPts val="2310"/>
              </a:spcBef>
              <a:spcAft>
                <a:spcPts val="0"/>
              </a:spcAft>
              <a:buClr>
                <a:schemeClr val="dk1"/>
              </a:buClr>
              <a:buSzPts val="11550"/>
              <a:buChar char="•"/>
              <a:defRPr sz="11550"/>
            </a:lvl1pPr>
            <a:lvl2pPr marL="914400" lvl="1" indent="-866775" algn="l">
              <a:spcBef>
                <a:spcPts val="2010"/>
              </a:spcBef>
              <a:spcAft>
                <a:spcPts val="0"/>
              </a:spcAft>
              <a:buClr>
                <a:schemeClr val="dk1"/>
              </a:buClr>
              <a:buSzPts val="10050"/>
              <a:buChar char="–"/>
              <a:defRPr sz="10050"/>
            </a:lvl2pPr>
            <a:lvl3pPr marL="1371600" lvl="2" indent="-776287" algn="l">
              <a:spcBef>
                <a:spcPts val="1725"/>
              </a:spcBef>
              <a:spcAft>
                <a:spcPts val="0"/>
              </a:spcAft>
              <a:buClr>
                <a:schemeClr val="dk1"/>
              </a:buClr>
              <a:buSzPts val="8625"/>
              <a:buChar char="•"/>
              <a:defRPr sz="8625"/>
            </a:lvl3pPr>
            <a:lvl4pPr marL="1828800" lvl="3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–"/>
              <a:defRPr sz="7200"/>
            </a:lvl4pPr>
            <a:lvl5pPr marL="2286000" lvl="4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»"/>
              <a:defRPr sz="7200"/>
            </a:lvl5pPr>
            <a:lvl6pPr marL="2743200" lvl="5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6pPr>
            <a:lvl7pPr marL="3200400" lvl="6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7pPr>
            <a:lvl8pPr marL="3657600" lvl="7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8pPr>
            <a:lvl9pPr marL="4114800" lvl="8" indent="-685800" algn="l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Char char="•"/>
              <a:defRPr sz="72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1645922" y="9184644"/>
            <a:ext cx="10829927" cy="30022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228600" algn="l">
              <a:spcBef>
                <a:spcPts val="1005"/>
              </a:spcBef>
              <a:spcAft>
                <a:spcPts val="0"/>
              </a:spcAft>
              <a:buClr>
                <a:schemeClr val="dk1"/>
              </a:buClr>
              <a:buSzPts val="5025"/>
              <a:buNone/>
              <a:defRPr sz="5025"/>
            </a:lvl1pPr>
            <a:lvl2pPr marL="914400" lvl="1" indent="-228600" algn="l">
              <a:spcBef>
                <a:spcPts val="870"/>
              </a:spcBef>
              <a:spcAft>
                <a:spcPts val="0"/>
              </a:spcAft>
              <a:buClr>
                <a:schemeClr val="dk1"/>
              </a:buClr>
              <a:buSzPts val="4350"/>
              <a:buNone/>
              <a:defRPr sz="4350"/>
            </a:lvl2pPr>
            <a:lvl3pPr marL="1371600" lvl="2" indent="-228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3pPr>
            <a:lvl4pPr marL="1828800" lvl="3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4pPr>
            <a:lvl5pPr marL="2286000" lvl="4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5pPr>
            <a:lvl6pPr marL="2743200" lvl="5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6pPr>
            <a:lvl7pPr marL="3200400" lvl="6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7pPr>
            <a:lvl8pPr marL="3657600" lvl="7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8pPr>
            <a:lvl9pPr marL="4114800" lvl="8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452237" y="30723840"/>
            <a:ext cx="19751040" cy="3627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72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6452237" y="3921760"/>
            <a:ext cx="19751040" cy="2633472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452237" y="34350963"/>
            <a:ext cx="19751040" cy="5151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lvl="0" indent="-228600" algn="l">
              <a:spcBef>
                <a:spcPts val="1005"/>
              </a:spcBef>
              <a:spcAft>
                <a:spcPts val="0"/>
              </a:spcAft>
              <a:buClr>
                <a:schemeClr val="dk1"/>
              </a:buClr>
              <a:buSzPts val="5025"/>
              <a:buNone/>
              <a:defRPr sz="5025"/>
            </a:lvl1pPr>
            <a:lvl2pPr marL="914400" lvl="1" indent="-228600" algn="l">
              <a:spcBef>
                <a:spcPts val="870"/>
              </a:spcBef>
              <a:spcAft>
                <a:spcPts val="0"/>
              </a:spcAft>
              <a:buClr>
                <a:schemeClr val="dk1"/>
              </a:buClr>
              <a:buSzPts val="4350"/>
              <a:buNone/>
              <a:defRPr sz="4350"/>
            </a:lvl2pPr>
            <a:lvl3pPr marL="1371600" lvl="2" indent="-228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3pPr>
            <a:lvl4pPr marL="1828800" lvl="3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4pPr>
            <a:lvl5pPr marL="2286000" lvl="4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5pPr>
            <a:lvl6pPr marL="2743200" lvl="5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6pPr>
            <a:lvl7pPr marL="3200400" lvl="6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7pPr>
            <a:lvl8pPr marL="3657600" lvl="7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8pPr>
            <a:lvl9pPr marL="4114800" lvl="8" indent="-228600" algn="l">
              <a:spcBef>
                <a:spcPts val="645"/>
              </a:spcBef>
              <a:spcAft>
                <a:spcPts val="0"/>
              </a:spcAft>
              <a:buClr>
                <a:schemeClr val="dk1"/>
              </a:buClr>
              <a:buSzPts val="3225"/>
              <a:buNone/>
              <a:defRPr sz="3225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645444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8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8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8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8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8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8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8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8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58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645444" y="10240433"/>
            <a:ext cx="29627513" cy="28966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Autofit/>
          </a:bodyPr>
          <a:lstStyle>
            <a:lvl1pPr marL="457200" marR="0" lvl="0" indent="-962025" algn="l" rtl="0">
              <a:spcBef>
                <a:spcPts val="2310"/>
              </a:spcBef>
              <a:spcAft>
                <a:spcPts val="0"/>
              </a:spcAft>
              <a:buClr>
                <a:schemeClr val="dk1"/>
              </a:buClr>
              <a:buSzPts val="11550"/>
              <a:buFont typeface="Arial"/>
              <a:buChar char="•"/>
              <a:defRPr sz="115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866775" algn="l" rtl="0">
              <a:spcBef>
                <a:spcPts val="2010"/>
              </a:spcBef>
              <a:spcAft>
                <a:spcPts val="0"/>
              </a:spcAft>
              <a:buClr>
                <a:schemeClr val="dk1"/>
              </a:buClr>
              <a:buSzPts val="10050"/>
              <a:buFont typeface="Arial"/>
              <a:buChar char="–"/>
              <a:defRPr sz="10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776287" algn="l" rtl="0">
              <a:spcBef>
                <a:spcPts val="1725"/>
              </a:spcBef>
              <a:spcAft>
                <a:spcPts val="0"/>
              </a:spcAft>
              <a:buClr>
                <a:schemeClr val="dk1"/>
              </a:buClr>
              <a:buSzPts val="8625"/>
              <a:buFont typeface="Arial"/>
              <a:buChar char="•"/>
              <a:defRPr sz="86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858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6454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1246644" y="40680217"/>
            <a:ext cx="104251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3591044" y="40680217"/>
            <a:ext cx="768191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435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21793200" y="28041600"/>
            <a:ext cx="10801350" cy="14798884"/>
          </a:xfrm>
          <a:prstGeom prst="roundRect">
            <a:avLst>
              <a:gd name="adj" fmla="val 1823"/>
            </a:avLst>
          </a:prstGeom>
          <a:solidFill>
            <a:schemeClr val="lt1"/>
          </a:solidFill>
          <a:ln w="76200" cap="flat" cmpd="sng">
            <a:solidFill>
              <a:srgbClr val="2F7B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29175" tIns="164575" rIns="329175" bIns="164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en-US" sz="2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Provide references in APA style </a:t>
            </a:r>
          </a:p>
        </p:txBody>
      </p:sp>
      <p:sp>
        <p:nvSpPr>
          <p:cNvPr id="90" name="Google Shape;90;p1"/>
          <p:cNvSpPr/>
          <p:nvPr/>
        </p:nvSpPr>
        <p:spPr>
          <a:xfrm>
            <a:off x="10831683" y="23740738"/>
            <a:ext cx="10801350" cy="19099746"/>
          </a:xfrm>
          <a:prstGeom prst="roundRect">
            <a:avLst>
              <a:gd name="adj" fmla="val 1823"/>
            </a:avLst>
          </a:prstGeom>
          <a:solidFill>
            <a:schemeClr val="lt1"/>
          </a:solidFill>
          <a:ln w="76200" cap="flat" cmpd="sng">
            <a:solidFill>
              <a:srgbClr val="2F7B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29175" tIns="164575" rIns="329175" bIns="164575" anchor="t" anchorCtr="0">
            <a:noAutofit/>
          </a:bodyPr>
          <a:lstStyle/>
          <a:p>
            <a:pPr marL="1644650" marR="0" lvl="0" indent="-1511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44650" marR="0" lvl="0" indent="-15113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44650" marR="0" lvl="0" indent="-15113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44650" marR="0" lvl="0" indent="-15113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44650" marR="0" lvl="0" indent="-15113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Enhance your poster with figures, images, and other visual aids to make your research more visually appealing and informative. </a:t>
            </a:r>
            <a:endParaRPr sz="3200" dirty="0">
              <a:latin typeface="+mn-lt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3893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77897" y="5638799"/>
            <a:ext cx="10490104" cy="17549755"/>
          </a:xfrm>
          <a:prstGeom prst="roundRect">
            <a:avLst>
              <a:gd name="adj" fmla="val 1823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329175" tIns="164575" rIns="329175" bIns="164575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3893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-42397" y="3650006"/>
            <a:ext cx="32918399" cy="1402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cap="sm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Title of Poster: Calibri, 72 pt Centered on Poster</a:t>
            </a:r>
            <a:endParaRPr sz="7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Google Shape;93;p1"/>
          <p:cNvSpPr>
            <a:spLocks noGrp="1"/>
          </p:cNvSpPr>
          <p:nvPr>
            <p:ph type="body" idx="1"/>
          </p:nvPr>
        </p:nvSpPr>
        <p:spPr>
          <a:xfrm>
            <a:off x="171450" y="23740738"/>
            <a:ext cx="10490105" cy="19099747"/>
          </a:xfrm>
          <a:prstGeom prst="roundRect">
            <a:avLst>
              <a:gd name="adj" fmla="val 1823"/>
            </a:avLst>
          </a:prstGeom>
          <a:solidFill>
            <a:schemeClr val="lt1"/>
          </a:solidFill>
          <a:ln w="76200" cap="flat" cmpd="sng">
            <a:solidFill>
              <a:srgbClr val="2F7B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38900" tIns="219450" rIns="438900" bIns="21945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Headers: 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Font type: Arial, Bold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Font Size: 45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Sample of Headers Sections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1233488" lvl="0" indent="-1233488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❑"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Abstract 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1233488" lvl="0" indent="-1233488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❑"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Introduction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1233488" lvl="0" indent="-1233488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❑"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Methodology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1233488" lvl="0" indent="-1233488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❑"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Results and Discussion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1233488" lvl="0" indent="-1233488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❑"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Conclusions</a:t>
            </a:r>
          </a:p>
          <a:p>
            <a:pPr marL="1233488" lvl="0" indent="-1233488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❑"/>
            </a:pPr>
            <a:r>
              <a:rPr lang="en-US" sz="3200" dirty="0">
                <a:latin typeface="+mn-lt"/>
                <a:cs typeface="Times New Roman"/>
                <a:sym typeface="Arial"/>
              </a:rPr>
              <a:t>Acknowledgments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1233488" lvl="0" indent="-1233488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❑"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References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1233488" lvl="0" indent="-1233488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❑"/>
            </a:pPr>
            <a:endParaRPr sz="3200" dirty="0">
              <a:latin typeface="+mn-lt"/>
              <a:cs typeface="Times New Roman"/>
              <a:sym typeface="Arial"/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3200" dirty="0">
              <a:latin typeface="+mn-lt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Body: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Font type: Arial, body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3200" dirty="0">
                <a:latin typeface="+mn-lt"/>
                <a:cs typeface="Times New Roman"/>
                <a:sym typeface="Times New Roman"/>
              </a:rPr>
              <a:t>Font: size: 32, All text fully justified</a:t>
            </a:r>
            <a:endParaRPr sz="3200" dirty="0">
              <a:latin typeface="+mn-lt"/>
              <a:cs typeface="Times New Roman"/>
              <a:sym typeface="Arial"/>
            </a:endParaRP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1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541735" lvl="0" indent="-3893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1707156" y="13917896"/>
            <a:ext cx="9601200" cy="1754326"/>
          </a:xfrm>
          <a:prstGeom prst="rect">
            <a:avLst/>
          </a:prstGeom>
          <a:noFill/>
          <a:ln w="9525" cap="flat" cmpd="sng">
            <a:solidFill>
              <a:schemeClr val="dk1">
                <a:alpha val="49803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7343283" y="679628"/>
            <a:ext cx="16928160" cy="2860313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2F7B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Authors box centered on poster</a:t>
            </a:r>
            <a:endParaRPr sz="4000" dirty="0">
              <a:latin typeface="+mj-l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Font:  Arial</a:t>
            </a:r>
            <a:r>
              <a:rPr lang="en-US" sz="4000" b="1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 pt bold centered</a:t>
            </a:r>
            <a:endParaRPr sz="4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>
                <a:solidFill>
                  <a:schemeClr val="dk1"/>
                </a:solidFill>
                <a:latin typeface="+mj-lt"/>
                <a:cs typeface="Times New Roman"/>
                <a:sym typeface="Times New Roman"/>
              </a:rPr>
              <a:t>Affiliations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3200" i="1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Arial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 32 pt italics centered, email address</a:t>
            </a:r>
            <a:br>
              <a:rPr lang="en-US" sz="3200" b="0" i="1" u="none" strike="noStrike" cap="none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</a:br>
            <a:endParaRPr sz="3200" b="0" i="1" u="none" strike="noStrike" cap="none" dirty="0">
              <a:solidFill>
                <a:schemeClr val="dk1"/>
              </a:solidFill>
              <a:latin typeface="+mj-lt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1802406" y="10868546"/>
            <a:ext cx="9601200" cy="10942354"/>
          </a:xfrm>
          <a:prstGeom prst="rect">
            <a:avLst/>
          </a:prstGeom>
          <a:noFill/>
          <a:ln w="9525" cap="flat" cmpd="sng">
            <a:solidFill>
              <a:schemeClr val="accent1">
                <a:alpha val="9803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29175" tIns="164575" rIns="329175" bIns="164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223085" y="427058"/>
            <a:ext cx="3722574" cy="380561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57150" cap="flat" cmpd="sng">
            <a:solidFill>
              <a:srgbClr val="2F7B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0" i="0" u="none" strike="noStrike" cap="none" dirty="0">
                <a:solidFill>
                  <a:schemeClr val="dk1"/>
                </a:solidFill>
                <a:latin typeface="+mj-lt"/>
                <a:ea typeface="Times New Roman"/>
                <a:cs typeface="Times New Roman"/>
                <a:sym typeface="Times New Roman"/>
              </a:rPr>
              <a:t>Presenter University Logo</a:t>
            </a:r>
            <a:endParaRPr dirty="0">
              <a:latin typeface="+mj-lt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10820400" y="5642543"/>
            <a:ext cx="10801350" cy="17549755"/>
          </a:xfrm>
          <a:prstGeom prst="roundRect">
            <a:avLst>
              <a:gd name="adj" fmla="val 1823"/>
            </a:avLst>
          </a:prstGeom>
          <a:solidFill>
            <a:schemeClr val="lt1"/>
          </a:solidFill>
          <a:ln w="76200" cap="flat" cmpd="sng">
            <a:solidFill>
              <a:srgbClr val="2F7B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29175" tIns="164575" rIns="329175" bIns="164575" anchor="t" anchorCtr="0">
            <a:noAutofit/>
          </a:bodyPr>
          <a:lstStyle/>
          <a:p>
            <a:pPr marL="1644650" marR="0" lvl="0" indent="-1511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44650" marR="0" lvl="0" indent="-15113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44650" marR="0" lvl="0" indent="-15113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44650" marR="0" lvl="0" indent="-15113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44650" marR="0" lvl="0" indent="-15113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44650" marR="0" lvl="0" indent="-15113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1" i="0" u="none" strike="noStrike" cap="small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en-US" sz="27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Enhance your poster with figures, images, and other visual aids to make your research more visually appealing and informative. </a:t>
            </a:r>
            <a:endParaRPr sz="3200" dirty="0">
              <a:latin typeface="+mn-lt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3893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21812250" y="5638801"/>
            <a:ext cx="10801350" cy="21850616"/>
          </a:xfrm>
          <a:prstGeom prst="roundRect">
            <a:avLst>
              <a:gd name="adj" fmla="val 1823"/>
            </a:avLst>
          </a:prstGeom>
          <a:solidFill>
            <a:schemeClr val="lt1"/>
          </a:solidFill>
          <a:ln w="76200" cap="flat" cmpd="sng">
            <a:solidFill>
              <a:srgbClr val="2F7B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29175" tIns="164575" rIns="329175" bIns="164575" anchor="t" anchorCtr="0">
            <a:noAutofit/>
          </a:bodyPr>
          <a:lstStyle/>
          <a:p>
            <a:pPr marL="1644650" marR="0" lvl="0" indent="-16446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644650" marR="0" lvl="0" indent="-16446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Poster Submission Guide:</a:t>
            </a:r>
            <a:endParaRPr sz="3200" dirty="0">
              <a:latin typeface="+mn-lt"/>
            </a:endParaRPr>
          </a:p>
          <a:p>
            <a:pPr marL="1644650" marR="0" lvl="0" indent="-164465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Create your poster content with a focus on clarity and visual appeal. Use text, figures, and images to convey your research effectively.</a:t>
            </a:r>
            <a:endParaRPr sz="3200" dirty="0">
              <a:latin typeface="+mn-lt"/>
            </a:endParaRPr>
          </a:p>
          <a:p>
            <a:pPr marL="1644650" marR="0" lvl="0" indent="-164465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Maintain a uniform style for fonts, colors, and formatting for a professional appearance.</a:t>
            </a:r>
            <a:endParaRPr sz="3200" dirty="0">
              <a:latin typeface="+mn-lt"/>
            </a:endParaRPr>
          </a:p>
          <a:p>
            <a:pPr marL="1644650" marR="0" lvl="0" indent="-164465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Thoroughly proofread and edit your content to eliminate errors in grammar, spelling, and data accuracy.</a:t>
            </a:r>
            <a:endParaRPr sz="3200" dirty="0">
              <a:latin typeface="+mn-lt"/>
            </a:endParaRPr>
          </a:p>
          <a:p>
            <a:pPr marL="1644650" marR="0" lvl="0" indent="-164465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Save your poster as a PDF for compatibility and easy viewing.</a:t>
            </a:r>
          </a:p>
          <a:p>
            <a:pPr marL="1644650" indent="-1644650" algn="just">
              <a:lnSpc>
                <a:spcPct val="150000"/>
              </a:lnSpc>
              <a:spcBef>
                <a:spcPts val="600"/>
              </a:spcBef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200" dirty="0">
                <a:solidFill>
                  <a:schemeClr val="dk1"/>
                </a:solidFill>
                <a:ea typeface="Times New Roman"/>
                <a:cs typeface="Times New Roman"/>
                <a:sym typeface="Times New Roman"/>
              </a:rPr>
              <a:t>Notification of  Abstract acceptance: November 16, 2025 </a:t>
            </a:r>
            <a:endParaRPr sz="3200" dirty="0">
              <a:latin typeface="+mn-lt"/>
            </a:endParaRPr>
          </a:p>
          <a:p>
            <a:pPr marL="1644650" marR="0" lvl="0" indent="-164465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Submit the posters through the GIKS conference website before December 15, 202</a:t>
            </a:r>
            <a:r>
              <a:rPr lang="en-US" sz="32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5</a:t>
            </a:r>
            <a:endParaRPr sz="3200" dirty="0">
              <a:latin typeface="+mn-lt"/>
            </a:endParaRPr>
          </a:p>
          <a:p>
            <a:pPr marL="1644650" marR="0" lvl="0" indent="-164465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AutoNum type="arabicPeriod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If a poster is accepted, </a:t>
            </a:r>
            <a:r>
              <a:rPr lang="en-US" sz="3200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the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  <a:t> presenter must be registered  to secure your poster's inclusion in the program.</a:t>
            </a:r>
            <a:endParaRPr sz="3200" dirty="0">
              <a:latin typeface="+mn-lt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5417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41735" marR="0" lvl="0" indent="-38933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11840506" y="6337454"/>
            <a:ext cx="9152594" cy="79968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 dirty="0">
                <a:solidFill>
                  <a:schemeClr val="lt1"/>
                </a:solidFill>
                <a:latin typeface="+mj-lt"/>
                <a:ea typeface="Times New Roman"/>
                <a:cs typeface="Times New Roman"/>
                <a:sym typeface="Times New Roman"/>
              </a:rPr>
              <a:t>Methodology</a:t>
            </a:r>
            <a:endParaRPr dirty="0">
              <a:latin typeface="+mj-lt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862478" y="6303400"/>
            <a:ext cx="9152594" cy="799685"/>
          </a:xfrm>
          <a:prstGeom prst="roundRect">
            <a:avLst>
              <a:gd name="adj" fmla="val 42283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 dirty="0">
                <a:solidFill>
                  <a:schemeClr val="lt1"/>
                </a:solidFill>
                <a:latin typeface="+mj-lt"/>
                <a:ea typeface="Times New Roman"/>
                <a:cs typeface="Times New Roman"/>
                <a:sym typeface="Times New Roman"/>
              </a:rPr>
              <a:t>Abstract</a:t>
            </a:r>
            <a:r>
              <a:rPr lang="en-US" sz="405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400" b="1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23080006" y="28803600"/>
            <a:ext cx="9152594" cy="79968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 dirty="0">
                <a:solidFill>
                  <a:schemeClr val="lt1"/>
                </a:solidFill>
                <a:latin typeface="+mj-lt"/>
                <a:ea typeface="Times New Roman"/>
                <a:cs typeface="Times New Roman"/>
                <a:sym typeface="Times New Roman"/>
              </a:rPr>
              <a:t>Conclusions</a:t>
            </a:r>
            <a:r>
              <a:rPr lang="en-US" sz="45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dirty="0"/>
          </a:p>
        </p:txBody>
      </p:sp>
      <p:sp>
        <p:nvSpPr>
          <p:cNvPr id="104" name="Google Shape;104;p1"/>
          <p:cNvSpPr/>
          <p:nvPr/>
        </p:nvSpPr>
        <p:spPr>
          <a:xfrm>
            <a:off x="680039" y="24620022"/>
            <a:ext cx="9152594" cy="799685"/>
          </a:xfrm>
          <a:prstGeom prst="roundRect">
            <a:avLst>
              <a:gd name="adj" fmla="val 4636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 dirty="0">
                <a:solidFill>
                  <a:schemeClr val="lt1"/>
                </a:solidFill>
                <a:latin typeface="+mj-lt"/>
                <a:ea typeface="Times New Roman"/>
                <a:cs typeface="Times New Roman"/>
                <a:sym typeface="Times New Roman"/>
              </a:rPr>
              <a:t>Introduction</a:t>
            </a:r>
            <a:endParaRPr sz="2400" b="1" i="0" u="none" strike="noStrike" cap="none" dirty="0">
              <a:solidFill>
                <a:schemeClr val="lt1"/>
              </a:solidFill>
              <a:latin typeface="+mj-lt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11707156" y="24620021"/>
            <a:ext cx="9152594" cy="79968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 dirty="0">
                <a:solidFill>
                  <a:schemeClr val="lt1"/>
                </a:solidFill>
                <a:latin typeface="+mj-lt"/>
                <a:ea typeface="Times New Roman"/>
                <a:cs typeface="Times New Roman"/>
                <a:sym typeface="Times New Roman"/>
              </a:rPr>
              <a:t>Results and discussion</a:t>
            </a:r>
            <a:endParaRPr sz="4050" b="1" i="0" u="none" strike="noStrike" cap="none" dirty="0">
              <a:solidFill>
                <a:schemeClr val="lt1"/>
              </a:solidFill>
              <a:latin typeface="+mj-lt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7" name="Google Shape;107;p1" descr="A green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5659" y="627114"/>
            <a:ext cx="3292163" cy="311959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03;p1">
            <a:extLst>
              <a:ext uri="{FF2B5EF4-FFF2-40B4-BE49-F238E27FC236}">
                <a16:creationId xmlns:a16="http://schemas.microsoft.com/office/drawing/2014/main" id="{05B39439-FA93-F0C5-FB82-123B7B52A240}"/>
              </a:ext>
            </a:extLst>
          </p:cNvPr>
          <p:cNvSpPr/>
          <p:nvPr/>
        </p:nvSpPr>
        <p:spPr>
          <a:xfrm>
            <a:off x="23080006" y="37414200"/>
            <a:ext cx="9152594" cy="79968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 dirty="0">
                <a:solidFill>
                  <a:schemeClr val="lt1"/>
                </a:solidFill>
                <a:latin typeface="+mj-lt"/>
                <a:ea typeface="Times New Roman"/>
                <a:cs typeface="Times New Roman"/>
                <a:sym typeface="Times New Roman"/>
              </a:rPr>
              <a:t>References</a:t>
            </a:r>
            <a:endParaRPr dirty="0"/>
          </a:p>
        </p:txBody>
      </p:sp>
      <p:sp>
        <p:nvSpPr>
          <p:cNvPr id="3" name="Google Shape;103;p1">
            <a:extLst>
              <a:ext uri="{FF2B5EF4-FFF2-40B4-BE49-F238E27FC236}">
                <a16:creationId xmlns:a16="http://schemas.microsoft.com/office/drawing/2014/main" id="{CD02FF5B-BFB9-1724-A13B-CEDB08932C18}"/>
              </a:ext>
            </a:extLst>
          </p:cNvPr>
          <p:cNvSpPr/>
          <p:nvPr/>
        </p:nvSpPr>
        <p:spPr>
          <a:xfrm>
            <a:off x="23232406" y="33947910"/>
            <a:ext cx="9152594" cy="79968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dirty="0">
                <a:solidFill>
                  <a:schemeClr val="lt1"/>
                </a:solidFill>
                <a:latin typeface="+mj-lt"/>
                <a:cs typeface="Times New Roman"/>
                <a:sym typeface="Times New Roman"/>
              </a:rPr>
              <a:t>Acknowledgments </a:t>
            </a:r>
            <a:endParaRPr sz="4500" b="1" dirty="0">
              <a:solidFill>
                <a:schemeClr val="lt1"/>
              </a:solidFill>
              <a:latin typeface="+mj-lt"/>
              <a:cs typeface="Times New Roman"/>
            </a:endParaRPr>
          </a:p>
        </p:txBody>
      </p:sp>
      <p:pic>
        <p:nvPicPr>
          <p:cNvPr id="5" name="Picture 4" descr="A close up of a logo&#10;&#10;AI-generated content may be incorrect.">
            <a:extLst>
              <a:ext uri="{FF2B5EF4-FFF2-40B4-BE49-F238E27FC236}">
                <a16:creationId xmlns:a16="http://schemas.microsoft.com/office/drawing/2014/main" id="{44F68633-8DAF-58DF-F322-0129B856283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 l="10312" t="10445" r="9688" b="7928"/>
          <a:stretch>
            <a:fillRect/>
          </a:stretch>
        </p:blipFill>
        <p:spPr>
          <a:xfrm>
            <a:off x="24376905" y="793805"/>
            <a:ext cx="8503395" cy="24707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259</Words>
  <Application>Microsoft Office PowerPoint</Application>
  <PresentationFormat>Custom</PresentationFormat>
  <Paragraphs>153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Noto Sans Symbols</vt:lpstr>
      <vt:lpstr>Times New Roman</vt:lpstr>
      <vt:lpstr>Office Theme</vt:lpstr>
      <vt:lpstr>Title of Poster: Calibri, 72 pt Centered on Poster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Poster Calibri 72 pt Centered on Poster</dc:title>
  <dc:creator>MSEC</dc:creator>
  <cp:lastModifiedBy>Venkata Akurathi</cp:lastModifiedBy>
  <cp:revision>22</cp:revision>
  <dcterms:created xsi:type="dcterms:W3CDTF">2008-05-30T19:02:25Z</dcterms:created>
  <dcterms:modified xsi:type="dcterms:W3CDTF">2025-10-20T11:24:23Z</dcterms:modified>
</cp:coreProperties>
</file>